
<file path=[Content_Types].xml><?xml version="1.0" encoding="utf-8"?>
<Types xmlns="http://schemas.openxmlformats.org/package/2006/content-types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Master+xml" PartName="/ppt/slideMasters/slideMaster1.xml"/>
  <Override ContentType="application/vnd.openxmlformats-officedocument.theme+xml" PartName="/ppt/theme/theme1.xml"/>
  <Override ContentType="application/vnd.openxmlformats-officedocument.presentationml.tags+xml" PartName="/ppt/tags/tag1.xml"/>
  <Override ContentType="application/vnd.openxmlformats-officedocument.presentationml.tags+xml" PartName="/ppt/tags/tag2.xml"/>
  <Override ContentType="application/vnd.openxmlformats-officedocument.presentationml.tags+xml" PartName="/ppt/tags/tag3.xml"/>
  <Override ContentType="application/vnd.openxmlformats-officedocument.presentationml.tags+xml" PartName="/ppt/tags/tag4.xml"/>
  <Override ContentType="application/vnd.openxmlformats-officedocument.presentationml.tags+xml" PartName="/ppt/tags/tag5.xml"/>
  <Override ContentType="application/vnd.openxmlformats-officedocument.presentationml.tags+xml" PartName="/ppt/tags/tag6.xml"/>
  <Override ContentType="application/vnd.openxmlformats-officedocument.presentationml.tags+xml" PartName="/ppt/tags/tag7.xml"/>
  <Override ContentType="application/vnd.openxmlformats-officedocument.presentationml.tags+xml" PartName="/ppt/tags/tag8.xml"/>
  <Override ContentType="application/vnd.openxmlformats-officedocument.presentationml.tags+xml" PartName="/ppt/tags/tag9.xml"/>
  <Override ContentType="application/vnd.openxmlformats-officedocument.presentationml.tags+xml" PartName="/ppt/tags/tag10.xml"/>
  <Override ContentType="application/vnd.openxmlformats-officedocument.presentationml.tags+xml" PartName="/ppt/tags/tag11.xml"/>
  <Override ContentType="application/vnd.openxmlformats-officedocument.presentationml.tags+xml" PartName="/ppt/tags/tag12.xml"/>
  <Override ContentType="application/vnd.openxmlformats-officedocument.presentationml.tags+xml" PartName="/ppt/tags/tag13.xml"/>
  <Override ContentType="application/vnd.openxmlformats-officedocument.presentationml.tags+xml" PartName="/ppt/tags/tag14.xml"/>
  <Override ContentType="application/vnd.openxmlformats-officedocument.presentationml.tags+xml" PartName="/ppt/tags/tag15.xml"/>
  <Override ContentType="application/vnd.openxmlformats-officedocument.presentationml.tags+xml" PartName="/ppt/tags/tag16.xml"/>
  <Override ContentType="application/vnd.openxmlformats-officedocument.presentationml.tags+xml" PartName="/ppt/tags/tag17.xml"/>
  <Override ContentType="application/vnd.openxmlformats-officedocument.presentationml.tags+xml" PartName="/ppt/tags/tag18.xml"/>
  <Override ContentType="application/vnd.openxmlformats-officedocument.presentationml.tags+xml" PartName="/ppt/tags/tag19.xml"/>
  <Override ContentType="application/vnd.openxmlformats-officedocument.presentationml.notesMaster+xml" PartName="/ppt/notesMasters/notesMaster1.xml"/>
  <Override ContentType="application/vnd.openxmlformats-officedocument.theme+xml" PartName="/ppt/theme/theme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Default ContentType="image/jpeg" Extension="jpg"/>
  <Default ContentType="image/png" Extension="png"/>
  <Default ContentType="image/jpeg" Extension="jpeg"/>
  <Default ContentType="video/quicktime" Extension="mov"/>
  <Override ContentType="application/x-fontdata" PartName="/ppt/fonts/font1.fntdata"/>
  <Override ContentType="application/x-fontdata" PartName="/ppt/fonts/font2.fntdata"/>
  <Override ContentType="application/x-fontdata" PartName="/ppt/fonts/font3.fntdata"/>
  <Override ContentType="application/x-fontdata" PartName="/ppt/fonts/font4.fntdata"/>
  <Override ContentType="application/x-fontdata" PartName="/ppt/fonts/font5.fntdata"/>
  <Override ContentType="application/x-fontdata" PartName="/ppt/fonts/font6.fntdata"/>
  <Override ContentType="application/x-fontdata" PartName="/ppt/fonts/font7.fntdata"/>
  <Override ContentType="application/vnd.openxmlformats-officedocument.presentationml.tags+xml" PartName="/ppt/tags/tag20.xml"/>
  <Override ContentType="application/vnd.openxmlformats-officedocument.presentationml.presentation.main+xml" PartName="/ppt/presentation.xml"/>
  <Default ContentType="application/xml" Extension="xml"/>
  <Default ContentType="application/vnd.openxmlformats-package.relationships+xml" Extension="rels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/ppt/media/image1.png" Type="http://schemas.openxmlformats.org/officeDocument/2006/relationships/image"/><Relationship Id="rId2" Target="/ppt/media/image2.png" Type="http://schemas.openxmlformats.org/officeDocument/2006/relationships/image"/><Relationship Id="rId3" Target="/ppt/media/image3.png" Type="http://schemas.openxmlformats.org/officeDocument/2006/relationships/image"/><Relationship Id="rId4" Target="/ppt/media/image4.jpg" Type="http://schemas.openxmlformats.org/officeDocument/2006/relationships/image"/><Relationship Id="rId5" Target="/ppt/media/image5.jpg" Type="http://schemas.openxmlformats.org/officeDocument/2006/relationships/image"/><Relationship Id="rId6" Target="/ppt/media/image6.png" Type="http://schemas.openxmlformats.org/officeDocument/2006/relationships/image"/><Relationship Id="rId7" Target="/ppt/media/image7.jpg" Type="http://schemas.openxmlformats.org/officeDocument/2006/relationships/image"/><Relationship Id="rId8" Target="/ppt/media/image8.jpg" Type="http://schemas.openxmlformats.org/officeDocument/2006/relationships/image"/><Relationship Id="rId9" Target="/ppt/media/image9.png" Type="http://schemas.openxmlformats.org/officeDocument/2006/relationships/image"/><Relationship Id="rId10" Target="/ppt/media/image10.png" Type="http://schemas.openxmlformats.org/officeDocument/2006/relationships/image"/><Relationship Id="rId11" Target="/ppt/media/image11.png" Type="http://schemas.openxmlformats.org/officeDocument/2006/relationships/image"/><Relationship Id="rId12" Target="/ppt/media/image12.png" Type="http://schemas.openxmlformats.org/officeDocument/2006/relationships/image"/><Relationship Id="rId13" Target="/ppt/media/image13.png" Type="http://schemas.openxmlformats.org/officeDocument/2006/relationships/image"/><Relationship Id="rId14" Target="/ppt/media/image14.png" Type="http://schemas.openxmlformats.org/officeDocument/2006/relationships/image"/><Relationship Id="rId15" Target="/ppt/media/image15.png" Type="http://schemas.openxmlformats.org/officeDocument/2006/relationships/image"/><Relationship Id="rId16" Target="/ppt/media/image16.png" Type="http://schemas.openxmlformats.org/officeDocument/2006/relationships/image"/><Relationship Id="rId17" Target="/ppt/media/image17.png" Type="http://schemas.openxmlformats.org/officeDocument/2006/relationships/image"/><Relationship Id="rId18" Target="/ppt/media/image18.png" Type="http://schemas.openxmlformats.org/officeDocument/2006/relationships/image"/><Relationship Id="rId19" Target="/ppt/media/image19.png" Type="http://schemas.openxmlformats.org/officeDocument/2006/relationships/image"/><Relationship Id="rId20" Target="/ppt/media/image20.png" Type="http://schemas.openxmlformats.org/officeDocument/2006/relationships/image"/><Relationship Id="rId21" Target="/ppt/media/image21.png" Type="http://schemas.openxmlformats.org/officeDocument/2006/relationships/image"/><Relationship Id="rId22" Target="/ppt/media/image22.png" Type="http://schemas.openxmlformats.org/officeDocument/2006/relationships/image"/><Relationship Id="rId23" Target="/ppt/media/image23.png" Type="http://schemas.openxmlformats.org/officeDocument/2006/relationships/image"/><Relationship Id="rId24" Target="/ppt/media/image24.png" Type="http://schemas.openxmlformats.org/officeDocument/2006/relationships/image"/><Relationship Id="rId25" Target="/ppt/media/image25.jpeg" Type="http://schemas.openxmlformats.org/officeDocument/2006/relationships/image"/><Relationship Id="rId26" Target="ppt/media/img_cc_black.png" Type="http://schemas.openxmlformats.org/officeDocument/2006/relationships/image"/><Relationship Id="rId27" Target="ppt/presentation.xml" Type="http://schemas.openxmlformats.org/officeDocument/2006/relationships/officeDocument"/><Relationship Id="rId28" Target="docProps/core.xml" Type="http://schemas.openxmlformats.org/package/2006/relationships/metadata/core-properties"/><Relationship Id="rId29" Target="docProps/app.xml" Type="http://schemas.openxmlformats.org/officeDocument/2006/relationships/extended-properties"/></Relationships>
</file>

<file path=ppt/presentation.xml><?xml version="1.0" encoding="utf-8"?>
<p:presentation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embedTrueTypeFonts="1" saveSubsetFonts="1">
  <p:sldMasterIdLst>
    <p:sldMasterId id="2147483648" r:id="rId1"/>
  </p:sldMasterIdLst>
  <p:notesMasterIdLst>
    <p:notesMasterId r:id="rId3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9144000" cy="5143500" type="screen16x9"/>
  <p:notesSz cx="9144000" cy="5143500"/>
  <p:embeddedFontLst>
    <p:embeddedFont>
      <p:font typeface="Anton"/>
      <p:regular r:id="rId19"/>
      <p:bold r:id="rId20"/>
    </p:embeddedFont>
    <p:embeddedFont>
      <p:font typeface="Arvo"/>
      <p:regular r:id="rId21"/>
    </p:embeddedFont>
    <p:embeddedFont>
      <p:font typeface="Averia Serif Libre"/>
      <p:regular r:id="rId22"/>
    </p:embeddedFont>
    <p:embeddedFont>
      <p:font typeface="Rubik"/>
      <p:regular r:id="rId24"/>
      <p:bold r:id="rId25"/>
    </p:embeddedFont>
    <p:embeddedFont>
      <p:font typeface="Rubik-light"/>
      <p:regular r:id="rId23"/>
    </p:embeddedFont>
  </p:embeddedFontLst>
  <p:custDataLst>
    <p:tags r:id="rId26"/>
  </p:custDataLst>
  <p:defaultTextStyle>
    <a:defPPr>
      <a:defRPr lang="en-US"/>
    </a:defPPr>
    <a:lvl1pPr algn="l" lvl="0" marL="0" rtl="false">
      <a:defRPr dirty="0" lang="en-US" sz="1800">
        <a:solidFill>
          <a:schemeClr val="tx1"/>
        </a:solidFill>
        <a:latin typeface="+mn-lt"/>
      </a:defRPr>
    </a:lvl1pPr>
    <a:lvl2pPr algn="l" lvl="1" marL="457200" rtl="false">
      <a:defRPr dirty="0" lang="en-US" sz="1800">
        <a:solidFill>
          <a:schemeClr val="tx1"/>
        </a:solidFill>
        <a:latin typeface="+mn-lt"/>
      </a:defRPr>
    </a:lvl2pPr>
    <a:lvl3pPr algn="l" lvl="2" marL="914400" rtl="false">
      <a:defRPr dirty="0" lang="en-US" sz="1800">
        <a:solidFill>
          <a:schemeClr val="tx1"/>
        </a:solidFill>
        <a:latin typeface="+mn-lt"/>
      </a:defRPr>
    </a:lvl3pPr>
    <a:lvl4pPr algn="l" lvl="3" marL="1371600" rtl="false">
      <a:defRPr dirty="0" lang="en-US" sz="1800">
        <a:solidFill>
          <a:schemeClr val="tx1"/>
        </a:solidFill>
        <a:latin typeface="+mn-lt"/>
      </a:defRPr>
    </a:lvl4pPr>
    <a:lvl5pPr algn="l" lvl="4" marL="1828800" rtl="false">
      <a:defRPr dirty="0" lang="en-US" sz="1800">
        <a:solidFill>
          <a:schemeClr val="tx1"/>
        </a:solidFill>
        <a:latin typeface="+mn-lt"/>
      </a:defRPr>
    </a:lvl5pPr>
    <a:lvl6pPr algn="l" lvl="5" marL="2286000" rtl="false">
      <a:defRPr dirty="0" lang="en-US" sz="1800">
        <a:solidFill>
          <a:schemeClr val="tx1"/>
        </a:solidFill>
        <a:latin typeface="+mn-lt"/>
      </a:defRPr>
    </a:lvl6pPr>
    <a:lvl7pPr algn="l" lvl="6" marL="2743200" rtl="false">
      <a:defRPr dirty="0" lang="en-US" sz="1800">
        <a:solidFill>
          <a:schemeClr val="tx1"/>
        </a:solidFill>
        <a:latin typeface="+mn-lt"/>
      </a:defRPr>
    </a:lvl7pPr>
    <a:lvl8pPr algn="l" lvl="7" marL="3200400" rtl="false">
      <a:defRPr dirty="0" lang="en-US" sz="1800">
        <a:solidFill>
          <a:schemeClr val="tx1"/>
        </a:solidFill>
        <a:latin typeface="+mn-lt"/>
      </a:defRPr>
    </a:lvl8pPr>
    <a:lvl9pPr algn="l" lvl="8" marL="3657600" rtl="false">
      <a:defRPr dirty="0" lang="en-US" sz="1800">
        <a:solidFill>
          <a:schemeClr val="tx1"/>
        </a:solidFill>
        <a:latin typeface="+mn-lt"/>
      </a:defRPr>
    </a:lvl9pPr>
  </p:defaultTextStyle>
</p:presentation>
</file>

<file path=ppt/presProps.xml><?xml version="1.0" encoding="utf-8"?>
<p:presentationP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showPr showNarration="1">
    <p:sldAll/>
  </p:showPr>
</p:presentationPr>
</file>

<file path=ppt/tableStyles.xml><?xml version="1.0" encoding="utf-8"?>
<a:tblStyleLst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def="{5C22544A-7EE6-4342-B048-85BDC9FD1C3A}"/>
</file>

<file path=ppt/viewProps.xml><?xml version="1.0" encoding="utf-8"?>
<p:viewP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normalViewPr showOutlineIcons="false">
    <p:restoredLeft sz="15620"/>
    <p:restoredTop sz="94660"/>
  </p:normalViewPr>
  <p:slideViewPr>
    <p:cSldViewPr>
      <p:cViewPr varScale="true">
        <p:scale>
          <a:sx d="100" n="73"/>
          <a:sy d="100" n="73"/>
        </p:scale>
        <p:origin x="-1110" y="-102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8028800" cy="780288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2" Target="theme/theme1.xml" Type="http://schemas.openxmlformats.org/officeDocument/2006/relationships/theme"/><Relationship Id="rId3" Target="notesMasters/notesMaster1.xml" Type="http://schemas.openxmlformats.org/officeDocument/2006/relationships/notesMaster"/><Relationship Id="rId4" Target="theme/theme2.xml" Type="http://schemas.openxmlformats.org/officeDocument/2006/relationships/theme"/><Relationship Id="rId5" Target="slides/slide1.xml" Type="http://schemas.openxmlformats.org/officeDocument/2006/relationships/slide"/><Relationship Id="rId6" Target="slides/slide2.xml" Type="http://schemas.openxmlformats.org/officeDocument/2006/relationships/slide"/><Relationship Id="rId7" Target="slides/slide3.xml" Type="http://schemas.openxmlformats.org/officeDocument/2006/relationships/slide"/><Relationship Id="rId8" Target="slides/slide4.xml" Type="http://schemas.openxmlformats.org/officeDocument/2006/relationships/slide"/><Relationship Id="rId9" Target="slides/slide5.xml" Type="http://schemas.openxmlformats.org/officeDocument/2006/relationships/slide"/><Relationship Id="rId10" Target="slides/slide6.xml" Type="http://schemas.openxmlformats.org/officeDocument/2006/relationships/slide"/><Relationship Id="rId11" Target="slides/slide7.xml" Type="http://schemas.openxmlformats.org/officeDocument/2006/relationships/slide"/><Relationship Id="rId12" Target="slides/slide8.xml" Type="http://schemas.openxmlformats.org/officeDocument/2006/relationships/slide"/><Relationship Id="rId13" Target="slides/slide9.xml" Type="http://schemas.openxmlformats.org/officeDocument/2006/relationships/slide"/><Relationship Id="rId14" Target="slides/slide10.xml" Type="http://schemas.openxmlformats.org/officeDocument/2006/relationships/slide"/><Relationship Id="rId15" Target="slides/slide11.xml" Type="http://schemas.openxmlformats.org/officeDocument/2006/relationships/slide"/><Relationship Id="rId16" Target="slides/slide12.xml" Type="http://schemas.openxmlformats.org/officeDocument/2006/relationships/slide"/><Relationship Id="rId17" Target="slides/slide13.xml" Type="http://schemas.openxmlformats.org/officeDocument/2006/relationships/slide"/><Relationship Id="rId18" Target="tableStyles.xml" Type="http://schemas.openxmlformats.org/officeDocument/2006/relationships/tableStyles"/><Relationship Id="rId19" Target="fonts/font1.fntdata" Type="http://schemas.openxmlformats.org/officeDocument/2006/relationships/font"/><Relationship Id="rId20" Target="fonts/font2.fntdata" Type="http://schemas.openxmlformats.org/officeDocument/2006/relationships/font"/><Relationship Id="rId21" Target="fonts/font3.fntdata" Type="http://schemas.openxmlformats.org/officeDocument/2006/relationships/font"/><Relationship Id="rId22" Target="fonts/font4.fntdata" Type="http://schemas.openxmlformats.org/officeDocument/2006/relationships/font"/><Relationship Id="rId23" Target="fonts/font5.fntdata" Type="http://schemas.openxmlformats.org/officeDocument/2006/relationships/font"/><Relationship Id="rId24" Target="fonts/font6.fntdata" Type="http://schemas.openxmlformats.org/officeDocument/2006/relationships/font"/><Relationship Id="rId25" Target="fonts/font7.fntdata" Type="http://schemas.openxmlformats.org/officeDocument/2006/relationships/font"/><Relationship Id="rId26" Target="tags/tag20.xml" Type="http://schemas.openxmlformats.org/officeDocument/2006/relationships/tags"/><Relationship Id="rId27" Target="presProps.xml" Type="http://schemas.openxmlformats.org/officeDocument/2006/relationships/presProps"/><Relationship Id="rId28" Target="viewProps.xml" Type="http://schemas.openxmlformats.org/officeDocument/2006/relationships/viewProps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p="http://schemas.openxmlformats.org/presentationml/2006/main" xmlns:a="http://schemas.openxmlformats.org/drawing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bIns="45720" lIns="91440" rIns="91440" rtlCol="0" tIns="45720" vert="horz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4/4/17</a:t>
            </a:fld>
            <a:endParaRPr lang="en-US"/>
          </a:p>
        </p:txBody>
      </p:sp>
      <p:sp>
        <p:nvSpPr>
          <p:cNvPr id="4" name="Slide Image Placeholder 3"/>
          <p:cNvSpPr>
            <a:spLocks noChangeAspect="1" noGrp="1" noRot="1"/>
          </p:cNvSpPr>
          <p:nvPr>
            <p:ph idx="2"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rIns="91440" rtlCol="0" tIns="45720" vert="horz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idx="3" sz="quarter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bIns="45720" lIns="91440" rIns="91440" rtlCol="0" tIns="45720"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anchor="b" bIns="45720" lIns="91440" rIns="91440" rtlCol="0" tIns="45720" vert="horz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400" eaLnBrk="1" hangingPunct="1" latinLnBrk="0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!-- $Id$ -->
</file>

<file path=ppt/slideLayouts/_rels/slideLayout1.xml.rels><?xml version="1.0" encoding="UTF-8" standalone="no"?><Relationships xmlns="http://schemas.openxmlformats.org/package/2006/relationships"><Relationship Id="rId2" Target="../media/image1.png" Type="http://schemas.openxmlformats.org/officeDocument/2006/relationships/image"/><Relationship Id="rId3" Target="../tags/tag1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2" Target="../tags/tag10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2" Target="../tags/tag11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2.xml.rels><?xml version="1.0" encoding="UTF-8" standalone="no"?><Relationships xmlns="http://schemas.openxmlformats.org/package/2006/relationships"><Relationship Id="rId2" Target="../tags/tag12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3.xml.rels><?xml version="1.0" encoding="UTF-8" standalone="no"?><Relationships xmlns="http://schemas.openxmlformats.org/package/2006/relationships"><Relationship Id="rId2" Target="../tags/tag13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4.xml.rels><?xml version="1.0" encoding="UTF-8" standalone="no"?><Relationships xmlns="http://schemas.openxmlformats.org/package/2006/relationships"><Relationship Id="rId2" Target="../tags/tag14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5.xml.rels><?xml version="1.0" encoding="UTF-8" standalone="no"?><Relationships xmlns="http://schemas.openxmlformats.org/package/2006/relationships"><Relationship Id="rId2" Target="../tags/tag15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6.xml.rels><?xml version="1.0" encoding="UTF-8" standalone="no"?><Relationships xmlns="http://schemas.openxmlformats.org/package/2006/relationships"><Relationship Id="rId2" Target="../tags/tag16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7.xml.rels><?xml version="1.0" encoding="UTF-8" standalone="no"?><Relationships xmlns="http://schemas.openxmlformats.org/package/2006/relationships"><Relationship Id="rId2" Target="../tags/tag17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8.xml.rels><?xml version="1.0" encoding="UTF-8" standalone="no"?><Relationships xmlns="http://schemas.openxmlformats.org/package/2006/relationships"><Relationship Id="rId2" Target="../media/image13.png" Type="http://schemas.openxmlformats.org/officeDocument/2006/relationships/image"/><Relationship Id="rId3" Target="../tags/tag18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19.xml.rels><?xml version="1.0" encoding="UTF-8" standalone="no"?><Relationships xmlns="http://schemas.openxmlformats.org/package/2006/relationships"><Relationship Id="rId2" Target="../tags/tag19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2" Target="../tags/tag2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2" Target="../tags/tag3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2" Target="../tags/tag4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2" Target="../media/image2.png" Type="http://schemas.openxmlformats.org/officeDocument/2006/relationships/image"/><Relationship Id="rId3" Target="../tags/tag5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2" Target="../tags/tag6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2" Target="../tags/tag7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2" Target="../tags/tag8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2" Target="../tags/tag9.xml" Type="http://schemas.openxmlformats.org/officeDocument/2006/relationships/tags"/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ov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4121441C-92DD-4CE4-9230-31C631E00AAF}">
                <a16:creationId xmlns:a16="http://schemas.microsoft.com/office/drawing/2010/main" id="{BD693233-BD83-4284-AF66-175157414274}"/>
              </a:ext>
            </a:extLst>
          </p:cNvPr>
          <p:cNvSpPr/>
          <p:nvPr userDrawn="1"/>
        </p:nvSpPr>
        <p:spPr>
          <a:xfrm rot="0">
            <a:off x="257175" y="257175"/>
            <a:ext cx="1907930" cy="1907930"/>
          </a:xfrm>
          <a:prstGeom prst="rect">
            <a:avLst/>
          </a:prstGeom>
          <a:solidFill>
            <a:srgbClr val="d0e9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pic>
        <p:nvPicPr>
          <p:cNvPr id="3" name="Picture 10">
            <a:extLst>
              <a:ext uri="{E6858D28-F069-4036-A8DF-DDB6ED2FE7D4}">
                <a16:creationId xmlns:a16="http://schemas.microsoft.com/office/drawing/2010/main" id="{297EA1B1-A756-4E58-A905-54972477010F}"/>
              </a:ext>
            </a:extLst>
          </p:cNvPr>
          <p:cNvPicPr>
            <a:picLocks noChangeAspect="true"/>
          </p:cNvPicPr>
          <p:nvPr userDrawn="1"/>
        </p:nvPicPr>
        <p:blipFill>
          <a:blip r:embed="rId2"/>
          <a:srcRect r="35585"/>
          <a:stretch>
            <a:fillRect/>
          </a:stretch>
        </p:blipFill>
        <p:spPr>
          <a:xfrm rot="0">
            <a:off x="4256063" y="428913"/>
            <a:ext cx="4887937" cy="4714587"/>
          </a:xfrm>
          <a:prstGeom prst="rect">
            <a:avLst/>
          </a:prstGeom>
          <a:noFill/>
        </p:spPr>
      </p:pic>
      <p:sp>
        <p:nvSpPr>
          <p:cNvPr id="4" name="Picture Placeholder 13">
            <a:extLst>
              <a:ext uri="{2C2C360D-C252-4223-A234-4E77683A4DBC}">
                <a16:creationId xmlns:a16="http://schemas.microsoft.com/office/drawing/2010/main" id="{CBC6CF1C-5E21-4D86-A91A-59C091D4A849}"/>
              </a:ext>
            </a:extLst>
          </p:cNvPr>
          <p:cNvSpPr>
            <a:spLocks noGrp="true"/>
          </p:cNvSpPr>
          <p:nvPr>
            <p:ph type="pic"/>
          </p:nvPr>
        </p:nvSpPr>
        <p:spPr>
          <a:xfrm rot="0">
            <a:off x="5213747" y="764381"/>
            <a:ext cx="3930252" cy="3552825"/>
          </a:xfrm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>
                <a:solidFill>
                  <a:schemeClr val="bg1"/>
                </a:solidFill>
              </a:defRPr>
            </a:lvl1pPr>
          </a:lstStyle>
          <a:p>
            <a:pPr/>
            <a:r>
              <a:rPr dirty="0" lang="en-US"/>
              <a:t>Add photo</a:t>
            </a:r>
            <a:endParaRPr dirty="0" lang="en-US"/>
          </a:p>
        </p:txBody>
      </p:sp>
      <p:sp>
        <p:nvSpPr>
          <p:cNvPr hidden="true" id="5" name="Text Placeholder 15">
            <a:extLst>
              <a:ext uri="{DE9C13DA-54AA-435A-97B4-50DC7B6F1185}">
                <a16:creationId xmlns:a16="http://schemas.microsoft.com/office/drawing/2010/main" id="{1E1B0856-A422-4232-B32A-F54036E8E86E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16573" y="1479557"/>
            <a:ext cx="4391170" cy="1098612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                        TITLE HERE</a:t>
            </a:r>
            <a:endParaRPr dirty="0" lang="en-US"/>
          </a:p>
        </p:txBody>
      </p:sp>
      <p:sp>
        <p:nvSpPr>
          <p:cNvPr id="6" name="Text Placeholder 17">
            <a:extLst>
              <a:ext uri="{17D4FF3B-A34E-4A38-B05F-4C2E0D1A5697}">
                <a16:creationId xmlns:a16="http://schemas.microsoft.com/office/drawing/2010/main" id="{DB5585C3-E1FC-4FC0-B1E9-8A8883F1C772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16573" y="2942353"/>
            <a:ext cx="4086225" cy="271412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pc="300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7" name="Text Placeholder 19">
            <a:extLst>
              <a:ext uri="{F23D9273-5C4C-4525-8231-BACA3A9AD645}">
                <a16:creationId xmlns:a16="http://schemas.microsoft.com/office/drawing/2010/main" id="{EB438C44-4999-4474-B553-218E4D4B386C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416718" y="4191000"/>
            <a:ext cx="3839344" cy="678656"/>
          </a:xfrm>
        </p:spPr>
        <p:txBody>
          <a:bodyPr anchor="b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0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8" name="Picture Placeholder 22">
            <a:extLst>
              <a:ext uri="{70D3919F-A36E-483A-8299-F7C556846128}">
                <a16:creationId xmlns:a16="http://schemas.microsoft.com/office/drawing/2010/main" id="{7EBFC5C9-58F8-4F71-A937-2DBE48ABC5E3}"/>
              </a:ext>
            </a:extLst>
          </p:cNvPr>
          <p:cNvSpPr>
            <a:spLocks noGrp="true"/>
          </p:cNvSpPr>
          <p:nvPr>
            <p:ph idx="4" type="pic"/>
          </p:nvPr>
        </p:nvSpPr>
        <p:spPr>
          <a:xfrm rot="0">
            <a:off x="2336391" y="257175"/>
            <a:ext cx="764381" cy="665316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hidden="false" id="9" name="">
            <a:extLst>
              <a:ext uri="{4F96F997-4647-45AF-8258-E6BC0F7ACE5A}">
                <a16:creationId xmlns:a16="http://schemas.microsoft.com/office/drawing/2010/main" id="{89BCB95D-B6CD-4CBA-B82A-4A5941D1B53C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409575" y="1895475"/>
            <a:ext cx="4391025" cy="1095375"/>
          </a:xfrm>
          <a:prstGeom prst="rect">
            <a:avLst/>
          </a:prstGeom>
        </p:spPr>
        <p:txBody>
          <a:bodyPr anchor="b"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4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10" name="Slide Number Placeholder 1">
            <a:extLst>
              <a:ext uri="{F8B08BDC-2C8F-4417-B0E3-3496065B6829}">
                <a16:creationId xmlns:a16="http://schemas.microsoft.com/office/drawing/2010/main" id="{823C3D55-2933-4882-A8A5-B9CF6234F904}"/>
              </a:ext>
            </a:extLst>
          </p:cNvPr>
          <p:cNvSpPr>
            <a:spLocks noGrp="true"/>
          </p:cNvSpPr>
          <p:nvPr>
            <p:ph idx="6" sz="quarter" type="sldNum"/>
          </p:nvPr>
        </p:nvSpPr>
        <p:spPr>
          <a:xfrm rot="0">
            <a:off x="7767815" y="4695033"/>
            <a:ext cx="613018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hidden="false" id="11" name="Date Placeholder 1">
            <a:extLst>
              <a:ext uri="{2C8E7ADC-E59A-469F-B4A8-9BFE3604E14E}">
                <a16:creationId xmlns:a16="http://schemas.microsoft.com/office/drawing/2010/main" id="{966FA04A-783E-4EEF-8F22-016280A60524}"/>
              </a:ext>
            </a:extLst>
          </p:cNvPr>
          <p:cNvSpPr>
            <a:spLocks noGrp="true"/>
          </p:cNvSpPr>
          <p:nvPr>
            <p:ph idx="7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2" name="Footer Placeholder 1">
            <a:extLst>
              <a:ext uri="{E5FA1742-04C5-4973-9796-9165AACFEA4F}">
                <a16:creationId xmlns:a16="http://schemas.microsoft.com/office/drawing/2010/main" id="{24761432-C77E-4DFF-AB0A-C719443F2696}"/>
              </a:ext>
            </a:extLst>
          </p:cNvPr>
          <p:cNvSpPr>
            <a:spLocks noGrp="true"/>
          </p:cNvSpPr>
          <p:nvPr>
            <p:ph idx="8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3"/>
    </p:custDataLst>
    <p:extLst>
      <p:ext uri="{D5D16BB0-A5A0-4036-867A-0099A6501A29}">
        <p14:creationId xmlns:p14="http://schemas.microsoft.com/office/powerpoint/2010/main" val="1704953886925"/>
      </p:ext>
    </p:extLst>
  </p:cSld>
  <p:clrMapOvr>
    <a:masterClrMapping/>
  </p:clrMapOvr>
</p:sldLayout>
</file>

<file path=ppt/slideLayouts/slideLayout10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Hypothesi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>
            <a:extLst>
              <a:ext uri="{2FDA230A-6218-4503-B53C-F59CDE71AE29}">
                <a16:creationId xmlns:a16="http://schemas.microsoft.com/office/drawing/2010/main" id="{DF784009-5819-4CD6-B472-A37FA5EA6621}"/>
              </a:ext>
            </a:extLst>
          </p:cNvPr>
          <p:cNvSpPr/>
          <p:nvPr userDrawn="1"/>
        </p:nvSpPr>
        <p:spPr>
          <a:xfrm rot="0">
            <a:off x="257175" y="257173"/>
            <a:ext cx="4624387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true" id="3" name="Text Placeholder 15">
            <a:extLst>
              <a:ext uri="{3457378A-95EF-4E28-BDC3-BD740905A7AB}">
                <a16:creationId xmlns:a16="http://schemas.microsoft.com/office/drawing/2010/main" id="{2FC6C4C8-3360-46BF-8C39-749184878BC4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16573" y="605058"/>
            <a:ext cx="4719782" cy="531800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TITLE HERE</a:t>
            </a:r>
            <a:endParaRPr dirty="0" lang="en-US"/>
          </a:p>
        </p:txBody>
      </p:sp>
      <p:sp>
        <p:nvSpPr>
          <p:cNvPr id="4" name="Text Placeholder 19">
            <a:extLst>
              <a:ext uri="{371607F2-1496-420A-82A0-BBE180D2710A}">
                <a16:creationId xmlns:a16="http://schemas.microsoft.com/office/drawing/2010/main" id="{CA006479-929C-481D-8AA5-7848DEEE1E4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16573" y="1243953"/>
            <a:ext cx="2976708" cy="1160760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00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5" name="Picture Placeholder 3">
            <a:extLst>
              <a:ext uri="{7F7FDCEF-B6D5-4C82-925B-E8F45CFC4D6E}">
                <a16:creationId xmlns:a16="http://schemas.microsoft.com/office/drawing/2010/main" id="{82D57E57-84BF-452E-84FC-D866B985E030}"/>
              </a:ext>
            </a:extLst>
          </p:cNvPr>
          <p:cNvSpPr>
            <a:spLocks noGrp="true"/>
          </p:cNvSpPr>
          <p:nvPr>
            <p:ph idx="2" type="pic"/>
          </p:nvPr>
        </p:nvSpPr>
        <p:spPr>
          <a:xfrm rot="0">
            <a:off x="3736181" y="1571405"/>
            <a:ext cx="5150642" cy="2880371"/>
          </a:xfrm>
        </p:spPr>
        <p:txBody>
          <a:bodyPr anchor="ctr" bIns="45720" lIns="91440" rIns="91440" rtlCol="0" tIns="45720" vert="horz">
            <a:normAutofit/>
          </a:bodyPr>
          <a:lstStyle>
            <a:lvl1pPr lvl="0">
              <a:defRPr dirty="0" lang="en-US" sz="1800">
                <a:solidFill>
                  <a:schemeClr val="tx1"/>
                </a:solidFill>
              </a:defRPr>
            </a:lvl1pPr>
          </a:lstStyle>
          <a:p>
            <a:pPr algn="ctr" indent="0" lvl="0" marL="0">
              <a:buNone/>
            </a:pPr>
            <a:r>
              <a:rPr dirty="0" lang="en-US"/>
              <a:t>Add picture</a:t>
            </a:r>
            <a:endParaRPr dirty="0" lang="en-US"/>
          </a:p>
        </p:txBody>
      </p:sp>
      <p:sp>
        <p:nvSpPr>
          <p:cNvPr id="6" name="Chart Placeholder 4">
            <a:extLst>
              <a:ext uri="{9FB1318A-2C0B-4B39-BAC1-A8D5BE70024F}">
                <a16:creationId xmlns:a16="http://schemas.microsoft.com/office/drawing/2010/main" id="{0F9C1FB2-F925-45BD-B10C-3C0CA95B71B4}"/>
              </a:ext>
            </a:extLst>
          </p:cNvPr>
          <p:cNvSpPr>
            <a:spLocks noGrp="true"/>
          </p:cNvSpPr>
          <p:nvPr>
            <p:ph idx="3" type="chart"/>
          </p:nvPr>
        </p:nvSpPr>
        <p:spPr>
          <a:xfrm rot="0">
            <a:off x="416719" y="2578893"/>
            <a:ext cx="2976562" cy="2219748"/>
          </a:xfrm>
        </p:spPr>
        <p:txBody>
          <a:bodyPr anchor="ctr" bIns="45720" lIns="91440" rIns="91440" rtlCol="0" tIns="45720" vert="horz">
            <a:normAutofit/>
          </a:bodyPr>
          <a:lstStyle>
            <a:lvl1pPr lvl="0">
              <a:defRPr dirty="0" lang="en-US" sz="1800"/>
            </a:lvl1pPr>
          </a:lstStyle>
          <a:p>
            <a:pPr algn="ctr" indent="0" lvl="0" marL="0">
              <a:buNone/>
            </a:pPr>
            <a:r>
              <a:rPr dirty="0" lang="en-US"/>
              <a:t>Add chart</a:t>
            </a:r>
            <a:endParaRPr dirty="0" lang="en-US"/>
          </a:p>
        </p:txBody>
      </p:sp>
      <p:sp>
        <p:nvSpPr>
          <p:cNvPr id="7" name="Picture Placeholder 22">
            <a:extLst>
              <a:ext uri="{6C91AD76-AD8A-4CC8-BCCB-09DC013B3143}">
                <a16:creationId xmlns:a16="http://schemas.microsoft.com/office/drawing/2010/main" id="{612F4140-2842-4B22-9D15-4ECD81BF04BB}"/>
              </a:ext>
            </a:extLst>
          </p:cNvPr>
          <p:cNvSpPr>
            <a:spLocks noGrp="true"/>
          </p:cNvSpPr>
          <p:nvPr>
            <p:ph idx="4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8" name="Slide Number Placeholder 5">
            <a:extLst>
              <a:ext uri="{2C03C8B9-0ED7-43E1-AE89-85E734C359AD}">
                <a16:creationId xmlns:a16="http://schemas.microsoft.com/office/drawing/2010/main" id="{4798A409-C787-4688-ABE2-1F1F0C59653F}"/>
              </a:ext>
            </a:extLst>
          </p:cNvPr>
          <p:cNvSpPr>
            <a:spLocks noGrp="true"/>
          </p:cNvSpPr>
          <p:nvPr>
            <p:ph idx="5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AE9BE591-1C87-4D29-ACA5-04025B7BBDF9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9" name="">
            <a:extLst>
              <a:ext uri="{2FDE2C64-B274-4BD1-AC20-1717B1EDE574}">
                <a16:creationId xmlns:a16="http://schemas.microsoft.com/office/drawing/2010/main" id="{C9547F40-1095-4005-AA2A-B6F7B95D78AA}"/>
              </a:ext>
            </a:extLst>
          </p:cNvPr>
          <p:cNvSpPr/>
          <p:nvPr>
            <p:ph idx="6" type="title"/>
          </p:nvPr>
        </p:nvSpPr>
        <p:spPr>
          <a:xfrm flipH="false" flipV="false" rot="0">
            <a:off x="409575" y="600075"/>
            <a:ext cx="4724400" cy="533400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10" name="Date Placeholder 1">
            <a:extLst>
              <a:ext uri="{4C72D563-1FFF-419F-B4ED-A3BB35CA9D16}">
                <a16:creationId xmlns:a16="http://schemas.microsoft.com/office/drawing/2010/main" id="{BB7B5E2C-6DA4-454B-A132-85147CAAAE3D}"/>
              </a:ext>
            </a:extLst>
          </p:cNvPr>
          <p:cNvSpPr>
            <a:spLocks noGrp="true"/>
          </p:cNvSpPr>
          <p:nvPr>
            <p:ph idx="7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1" name="Footer Placeholder 1">
            <a:extLst>
              <a:ext uri="{175E29E7-6564-4796-97D1-02202EA32930}">
                <a16:creationId xmlns:a16="http://schemas.microsoft.com/office/drawing/2010/main" id="{E98E0975-4E4E-4D17-8486-DB3B7F537CB3}"/>
              </a:ext>
            </a:extLst>
          </p:cNvPr>
          <p:cNvSpPr>
            <a:spLocks noGrp="true"/>
          </p:cNvSpPr>
          <p:nvPr>
            <p:ph idx="8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EBB377E9-A6D0-4C4C-9DA0-3BA907500020}">
        <p14:creationId xmlns:p14="http://schemas.microsoft.com/office/powerpoint/2010/main" val="1704953886941"/>
      </p:ext>
    </p:extLst>
  </p:cSld>
  <p:clrMapOvr>
    <a:masterClrMapping/>
  </p:clrMapOvr>
</p:sldLayout>
</file>

<file path=ppt/slideLayouts/slideLayout11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onclus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B6EB6598-C30C-46AF-AEFC-721F093A035B}">
                <a16:creationId xmlns:a16="http://schemas.microsoft.com/office/drawing/2010/main" id="{E1B139D7-97C9-45BB-A49B-256DC382E661}"/>
              </a:ext>
            </a:extLst>
          </p:cNvPr>
          <p:cNvSpPr/>
          <p:nvPr userDrawn="1"/>
        </p:nvSpPr>
        <p:spPr>
          <a:xfrm rot="0">
            <a:off x="257175" y="257173"/>
            <a:ext cx="3585482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false" id="3" name="Text Placeholder 29">
            <a:extLst>
              <a:ext uri="{87B2D69F-25DB-4554-9D9C-BCC8E95AE8D7}">
                <a16:creationId xmlns:a16="http://schemas.microsoft.com/office/drawing/2010/main" id="{F32BE795-106B-4FC5-A3FA-B762962FA971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1673921" y="3039726"/>
            <a:ext cx="1719361" cy="1078028"/>
          </a:xfrm>
        </p:spPr>
        <p:txBody>
          <a:bodyPr anchor="ctr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hidden="false" id="4" name="Text Placeholder 29">
            <a:extLst>
              <a:ext uri="{FD90168A-9C56-4A46-8DCF-C183C68B244E}">
                <a16:creationId xmlns:a16="http://schemas.microsoft.com/office/drawing/2010/main" id="{F9DDAD64-74BC-49F0-A0DB-30F34299D9FE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5523501" y="3039726"/>
            <a:ext cx="2760526" cy="1078028"/>
          </a:xfrm>
        </p:spPr>
        <p:txBody>
          <a:bodyPr anchor="ctr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id="5" name="Oval 41">
            <a:extLst>
              <a:ext uri="{AA222C13-765E-4418-A09B-0427A893DA28}">
                <a16:creationId xmlns:a16="http://schemas.microsoft.com/office/drawing/2010/main" id="{D2316C98-FA6D-41A0-85C3-2FC6F5904200}"/>
              </a:ext>
            </a:extLst>
          </p:cNvPr>
          <p:cNvSpPr/>
          <p:nvPr userDrawn="1"/>
        </p:nvSpPr>
        <p:spPr>
          <a:xfrm rot="0">
            <a:off x="416573" y="3039726"/>
            <a:ext cx="1075022" cy="10780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/>
          <a:p>
            <a:pPr algn="ctr" indent="0" lvl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dirty="0" lang="en-US" sz="1400">
                <a:solidFill>
                  <a:srgbClr val="767171"/>
                </a:solidFill>
                <a:latin typeface="Rubik Light"/>
              </a:rPr>
              <a:t/>
            </a:r>
            <a:endParaRPr dirty="0" lang="en-US" sz="1400">
              <a:solidFill>
                <a:srgbClr val="767171"/>
              </a:solidFill>
              <a:latin typeface="Rubik Light"/>
            </a:endParaRPr>
          </a:p>
        </p:txBody>
      </p:sp>
      <p:sp>
        <p:nvSpPr>
          <p:cNvPr id="6" name="Picture Placeholder 25">
            <a:extLst>
              <a:ext uri="{99891D58-29F1-486D-B93B-2A0E776459E6}">
                <a16:creationId xmlns:a16="http://schemas.microsoft.com/office/drawing/2010/main" id="{E4443903-091F-491F-AE0F-DFD2AFD07D1C}"/>
              </a:ext>
            </a:extLst>
          </p:cNvPr>
          <p:cNvSpPr>
            <a:spLocks noGrp="true"/>
          </p:cNvSpPr>
          <p:nvPr>
            <p:ph idx="2" type="pic"/>
          </p:nvPr>
        </p:nvSpPr>
        <p:spPr>
          <a:xfrm rot="0">
            <a:off x="760166" y="3381009"/>
            <a:ext cx="387835" cy="3954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lIns="0" rIns="0" rtlCol="0" tIns="0" vert="horz">
            <a:noAutofit/>
          </a:bodyPr>
          <a:lstStyle>
            <a:lvl1pPr indent="0" lvl="0" marL="0">
              <a:buNone/>
              <a:defRPr dirty="0" lang="en-US" sz="9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lvl="0" marL="0"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7" name="Oval 43">
            <a:extLst>
              <a:ext uri="{3650F842-32AA-4CD2-81F6-9745A372BC10}">
                <a16:creationId xmlns:a16="http://schemas.microsoft.com/office/drawing/2010/main" id="{B0794EF7-7C2A-48B3-BD2A-329611B94B8E}"/>
              </a:ext>
            </a:extLst>
          </p:cNvPr>
          <p:cNvSpPr/>
          <p:nvPr userDrawn="1"/>
        </p:nvSpPr>
        <p:spPr>
          <a:xfrm rot="0">
            <a:off x="4270919" y="3039726"/>
            <a:ext cx="1075022" cy="1078029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/>
          <a:p>
            <a:pPr algn="ctr" indent="0" lvl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dirty="0" lang="en-US" sz="1400">
                <a:solidFill>
                  <a:srgbClr val="767171"/>
                </a:solidFill>
                <a:latin typeface="Rubik Light"/>
              </a:rPr>
              <a:t/>
            </a:r>
            <a:endParaRPr dirty="0" lang="en-US" sz="1400">
              <a:solidFill>
                <a:srgbClr val="767171"/>
              </a:solidFill>
              <a:latin typeface="Rubik Light"/>
            </a:endParaRPr>
          </a:p>
        </p:txBody>
      </p:sp>
      <p:sp>
        <p:nvSpPr>
          <p:cNvPr id="8" name="Picture Placeholder 25">
            <a:extLst>
              <a:ext uri="{16EE4AF7-5132-4E5A-B17A-DCDD35A05F25}">
                <a16:creationId xmlns:a16="http://schemas.microsoft.com/office/drawing/2010/main" id="{8AFBFC16-94AD-4FDC-884B-B77307D3CEF9}"/>
              </a:ext>
            </a:extLst>
          </p:cNvPr>
          <p:cNvSpPr>
            <a:spLocks noGrp="true"/>
          </p:cNvSpPr>
          <p:nvPr>
            <p:ph idx="3" type="pic"/>
          </p:nvPr>
        </p:nvSpPr>
        <p:spPr>
          <a:xfrm rot="0">
            <a:off x="4614511" y="3381009"/>
            <a:ext cx="387835" cy="3954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lIns="0" rIns="0" rtlCol="0" tIns="0" vert="horz">
            <a:noAutofit/>
          </a:bodyPr>
          <a:lstStyle>
            <a:lvl1pPr indent="0" lvl="0" marL="0">
              <a:buNone/>
              <a:defRPr dirty="0" lang="en-US" sz="9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lvl="0" marL="0"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9" name="Picture Placeholder 22">
            <a:extLst>
              <a:ext uri="{1FA91189-7E69-4679-A8E4-7788C2FB5496}">
                <a16:creationId xmlns:a16="http://schemas.microsoft.com/office/drawing/2010/main" id="{0C907CE1-A42C-47F3-A134-106C22B534AD}"/>
              </a:ext>
            </a:extLst>
          </p:cNvPr>
          <p:cNvSpPr>
            <a:spLocks noGrp="true"/>
          </p:cNvSpPr>
          <p:nvPr>
            <p:ph idx="4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hidden="true" id="10" name="Text Placeholder 15">
            <a:extLst>
              <a:ext uri="{1987DF4E-A6B9-48E8-9EAD-CE9DBB7D1171}">
                <a16:creationId xmlns:a16="http://schemas.microsoft.com/office/drawing/2010/main" id="{FE124551-BED6-419C-A952-775BD387DA48}"/>
              </a:ext>
            </a:extLst>
          </p:cNvPr>
          <p:cNvSpPr>
            <a:spLocks noGrp="true"/>
          </p:cNvSpPr>
          <p:nvPr>
            <p:ph idx="5" type="body"/>
          </p:nvPr>
        </p:nvSpPr>
        <p:spPr>
          <a:xfrm rot="0">
            <a:off x="416573" y="605058"/>
            <a:ext cx="6829297" cy="531800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TITLE HERE</a:t>
            </a:r>
            <a:endParaRPr dirty="0" lang="en-US"/>
          </a:p>
        </p:txBody>
      </p:sp>
      <p:sp>
        <p:nvSpPr>
          <p:cNvPr id="11" name="Text Placeholder 19">
            <a:extLst>
              <a:ext uri="{EEC4720D-9E37-418F-9911-1CE72FCC782E}">
                <a16:creationId xmlns:a16="http://schemas.microsoft.com/office/drawing/2010/main" id="{0BF5EB57-B2B3-4FD8-A561-619128F51720}"/>
              </a:ext>
            </a:extLst>
          </p:cNvPr>
          <p:cNvSpPr>
            <a:spLocks noGrp="true"/>
          </p:cNvSpPr>
          <p:nvPr>
            <p:ph idx="6" type="body"/>
          </p:nvPr>
        </p:nvSpPr>
        <p:spPr>
          <a:xfrm rot="0">
            <a:off x="416573" y="1243953"/>
            <a:ext cx="6829297" cy="1160760"/>
          </a:xfrm>
        </p:spPr>
        <p:txBody>
          <a:bodyPr anchor="t" rtlCol="0" vert="horz">
            <a:noAutofit/>
          </a:bodyPr>
          <a:lstStyle>
            <a:lvl1pPr algn="l" indent="-285750" lvl="0" marL="285750" rtl="false">
              <a:lnSpc>
                <a:spcPct val="125000"/>
              </a:lnSpc>
              <a:buFont typeface="Arial"/>
              <a:buChar char="•"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12" name="Slide Number Placeholder 5">
            <a:extLst>
              <a:ext uri="{24D29452-D7A7-41A7-BC59-8417C00D7A9A}">
                <a16:creationId xmlns:a16="http://schemas.microsoft.com/office/drawing/2010/main" id="{9C4A6144-2281-4827-9365-B1955C01A155}"/>
              </a:ext>
            </a:extLst>
          </p:cNvPr>
          <p:cNvSpPr>
            <a:spLocks noGrp="true"/>
          </p:cNvSpPr>
          <p:nvPr>
            <p:ph idx="7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C3C3D041-3DFA-4C1C-B6F1-E1C96A0C3D5A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13" name="">
            <a:extLst>
              <a:ext uri="{69FE64E5-A352-4F00-9140-BD37CA8E1376}">
                <a16:creationId xmlns:a16="http://schemas.microsoft.com/office/drawing/2010/main" id="{6D5A8D15-8D52-4804-936B-DB643A2A9C37}"/>
              </a:ext>
            </a:extLst>
          </p:cNvPr>
          <p:cNvSpPr/>
          <p:nvPr>
            <p:ph idx="8" type="title"/>
          </p:nvPr>
        </p:nvSpPr>
        <p:spPr>
          <a:xfrm flipH="false" flipV="false" rot="0">
            <a:off x="409575" y="600075"/>
            <a:ext cx="7429500" cy="533400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14" name="Date Placeholder 1">
            <a:extLst>
              <a:ext uri="{BE453531-20BF-403B-AB18-E22D99E74167}">
                <a16:creationId xmlns:a16="http://schemas.microsoft.com/office/drawing/2010/main" id="{1C15FD5F-C749-44E5-90A0-D34E45A022AB}"/>
              </a:ext>
            </a:extLst>
          </p:cNvPr>
          <p:cNvSpPr>
            <a:spLocks noGrp="true"/>
          </p:cNvSpPr>
          <p:nvPr>
            <p:ph idx="9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5" name="Footer Placeholder 1">
            <a:extLst>
              <a:ext uri="{AD7456F1-12F9-49C3-A41E-C08B2976B65E}">
                <a16:creationId xmlns:a16="http://schemas.microsoft.com/office/drawing/2010/main" id="{F460DF3C-B120-43A9-BAA8-ED72B134D57F}"/>
              </a:ext>
            </a:extLst>
          </p:cNvPr>
          <p:cNvSpPr>
            <a:spLocks noGrp="true"/>
          </p:cNvSpPr>
          <p:nvPr>
            <p:ph idx="10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15800247-C406-4A1C-9AC0-1BBF60845E26}">
        <p14:creationId xmlns:p14="http://schemas.microsoft.com/office/powerpoint/2010/main" val="1704953886943"/>
      </p:ext>
    </p:extLst>
  </p:cSld>
  <p:clrMapOvr>
    <a:masterClrMapping/>
  </p:clrMapOvr>
</p:sldLayout>
</file>

<file path=ppt/slideLayouts/slideLayout1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Time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828E8B9B-A2D2-4C58-9BB1-ED3CA6C990FD}">
                <a16:creationId xmlns:a16="http://schemas.microsoft.com/office/drawing/2010/main" id="{633DE546-A738-41A3-A74F-DD68ED510FB8}"/>
              </a:ext>
            </a:extLst>
          </p:cNvPr>
          <p:cNvSpPr/>
          <p:nvPr userDrawn="1"/>
        </p:nvSpPr>
        <p:spPr>
          <a:xfrm rot="0">
            <a:off x="257175" y="240439"/>
            <a:ext cx="8629649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cxnSp>
        <p:nvCxnSpPr>
          <p:cNvPr id="3" name="Straight Connector 31">
            <a:extLst>
              <a:ext uri="{170B48CD-D3E8-47C5-A13E-31944349D452}">
                <a16:creationId xmlns:a16="http://schemas.microsoft.com/office/drawing/2010/main" id="{1DC22EF7-9CB6-4FA5-B722-7C590C2A30AA}"/>
              </a:ext>
            </a:extLst>
          </p:cNvPr>
          <p:cNvCxnSpPr/>
          <p:nvPr/>
        </p:nvCxnSpPr>
        <p:spPr>
          <a:xfrm rot="0">
            <a:off x="426990" y="2523920"/>
            <a:ext cx="8278860" cy="0"/>
          </a:xfrm>
          <a:prstGeom prst="line">
            <a:avLst/>
          </a:prstGeom>
          <a:ln cap="rnd" w="19050">
            <a:solidFill>
              <a:srgbClr val="6d929b"/>
            </a:solidFill>
            <a:round/>
            <a:headEnd len="med" type="oval" w="med"/>
            <a:tailEnd len="med" type="oval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Picture Placeholder 22">
            <a:extLst>
              <a:ext uri="{077A4138-280C-4B74-8122-48C4BFFFB5E9}">
                <a16:creationId xmlns:a16="http://schemas.microsoft.com/office/drawing/2010/main" id="{B5FDC089-4355-450E-ADEC-9285692D098C}"/>
              </a:ext>
            </a:extLst>
          </p:cNvPr>
          <p:cNvSpPr>
            <a:spLocks noGrp="true"/>
          </p:cNvSpPr>
          <p:nvPr>
            <p:ph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hidden="true" id="5" name="Text Placeholder 15">
            <a:extLst>
              <a:ext uri="{C118807A-7121-4323-87D2-42DC2102A662}">
                <a16:creationId xmlns:a16="http://schemas.microsoft.com/office/drawing/2010/main" id="{00586CFB-9609-420D-B0C7-E53C3E99743A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16573" y="605058"/>
            <a:ext cx="6829297" cy="531800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TITLE HERE</a:t>
            </a:r>
            <a:endParaRPr dirty="0" lang="en-US"/>
          </a:p>
        </p:txBody>
      </p:sp>
      <p:sp>
        <p:nvSpPr>
          <p:cNvPr id="6" name="Text Placeholder 19">
            <a:extLst>
              <a:ext uri="{82D8EB7B-7F31-4F25-90E4-08768B8EECAD}">
                <a16:creationId xmlns:a16="http://schemas.microsoft.com/office/drawing/2010/main" id="{F9BB11FE-82EB-4D5B-8E80-C94A01365084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16573" y="1243953"/>
            <a:ext cx="8415525" cy="408711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Font typeface="Arial"/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true" id="7" name="Text Placeholder 2">
            <a:extLst>
              <a:ext uri="{1A0B612E-297D-4C62-B215-EE5908A22AAC}">
                <a16:creationId xmlns:a16="http://schemas.microsoft.com/office/drawing/2010/main" id="{06861BC8-57AD-4831-AD67-710296B37B76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679402" y="1986353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/>
                </a:solidFill>
                <a:latin typeface="+mj-lt"/>
              </a:defRPr>
            </a:lvl1pPr>
          </a:lstStyle>
          <a:p>
            <a:pPr algn="ctr" indent="-228600" lvl="0" marL="228600"/>
            <a:r>
              <a:rPr dirty="0" lang="en-US"/>
              <a:t>year</a:t>
            </a:r>
            <a:endParaRPr dirty="0" lang="en-US"/>
          </a:p>
        </p:txBody>
      </p:sp>
      <p:sp>
        <p:nvSpPr>
          <p:cNvPr id="8" name="Text Placeholder 19">
            <a:extLst>
              <a:ext uri="{50A9F444-768A-484D-A692-8F96941DF92C}">
                <a16:creationId xmlns:a16="http://schemas.microsoft.com/office/drawing/2010/main" id="{0BBAB9FE-F634-4399-85D7-A9810968F318}"/>
              </a:ext>
            </a:extLst>
          </p:cNvPr>
          <p:cNvSpPr>
            <a:spLocks noGrp="true"/>
          </p:cNvSpPr>
          <p:nvPr>
            <p:ph idx="4" type="body"/>
          </p:nvPr>
        </p:nvSpPr>
        <p:spPr>
          <a:xfrm rot="0">
            <a:off x="679402" y="3222655"/>
            <a:ext cx="1075134" cy="1160760"/>
          </a:xfrm>
        </p:spPr>
        <p:txBody>
          <a:bodyPr anchor="t" lIns="0" rIns="0" rtlCol="0" vert="horz">
            <a:noAutofit/>
          </a:bodyPr>
          <a:lstStyle>
            <a:lvl1pPr algn="ctr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hidden="true" id="9" name="Text Placeholder 2">
            <a:extLst>
              <a:ext uri="{A8BBCC08-7A4D-41C7-9195-05DBE4D33408}">
                <a16:creationId xmlns:a16="http://schemas.microsoft.com/office/drawing/2010/main" id="{367942A7-2F4D-4F49-A944-A429CD035C5F}"/>
              </a:ext>
            </a:extLst>
          </p:cNvPr>
          <p:cNvSpPr>
            <a:spLocks noGrp="true"/>
          </p:cNvSpPr>
          <p:nvPr>
            <p:ph idx="5" type="body"/>
          </p:nvPr>
        </p:nvSpPr>
        <p:spPr>
          <a:xfrm rot="0">
            <a:off x="2018345" y="1986353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/>
                </a:solidFill>
                <a:latin typeface="+mj-lt"/>
              </a:defRPr>
            </a:lvl1pPr>
          </a:lstStyle>
          <a:p>
            <a:pPr algn="ctr" indent="-228600" lvl="0" marL="228600"/>
            <a:r>
              <a:rPr dirty="0" lang="en-US"/>
              <a:t>year</a:t>
            </a:r>
            <a:endParaRPr dirty="0" lang="en-US"/>
          </a:p>
        </p:txBody>
      </p:sp>
      <p:sp>
        <p:nvSpPr>
          <p:cNvPr id="10" name="Text Placeholder 19">
            <a:extLst>
              <a:ext uri="{1C00F6E2-35AF-443A-BA25-131138035CC5}">
                <a16:creationId xmlns:a16="http://schemas.microsoft.com/office/drawing/2010/main" id="{4461BEB3-99AA-47DA-BAAF-30B2D801BCF2}"/>
              </a:ext>
            </a:extLst>
          </p:cNvPr>
          <p:cNvSpPr>
            <a:spLocks noGrp="true"/>
          </p:cNvSpPr>
          <p:nvPr>
            <p:ph idx="6" type="body"/>
          </p:nvPr>
        </p:nvSpPr>
        <p:spPr>
          <a:xfrm rot="0">
            <a:off x="2018345" y="3222655"/>
            <a:ext cx="1075134" cy="1160760"/>
          </a:xfrm>
        </p:spPr>
        <p:txBody>
          <a:bodyPr anchor="t" lIns="0" rIns="0" rtlCol="0" vert="horz">
            <a:noAutofit/>
          </a:bodyPr>
          <a:lstStyle>
            <a:lvl1pPr algn="ctr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hidden="true" id="11" name="Text Placeholder 2">
            <a:extLst>
              <a:ext uri="{F99554C7-C7C0-4686-86F0-07DB444A864A}">
                <a16:creationId xmlns:a16="http://schemas.microsoft.com/office/drawing/2010/main" id="{E0FE4DC0-58AE-4CAB-BCD2-547263D3DC3D}"/>
              </a:ext>
            </a:extLst>
          </p:cNvPr>
          <p:cNvSpPr>
            <a:spLocks noGrp="true"/>
          </p:cNvSpPr>
          <p:nvPr>
            <p:ph idx="7" type="body"/>
          </p:nvPr>
        </p:nvSpPr>
        <p:spPr>
          <a:xfrm rot="0">
            <a:off x="3357287" y="1986353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/>
                </a:solidFill>
                <a:latin typeface="+mj-lt"/>
              </a:defRPr>
            </a:lvl1pPr>
          </a:lstStyle>
          <a:p>
            <a:pPr algn="ctr" indent="-228600" lvl="0" marL="228600"/>
            <a:r>
              <a:rPr dirty="0" lang="en-US"/>
              <a:t>year</a:t>
            </a:r>
            <a:endParaRPr dirty="0" lang="en-US"/>
          </a:p>
        </p:txBody>
      </p:sp>
      <p:sp>
        <p:nvSpPr>
          <p:cNvPr id="12" name="Text Placeholder 19">
            <a:extLst>
              <a:ext uri="{CDC75040-C4D0-46EC-9DD2-603F1E2A66CB}">
                <a16:creationId xmlns:a16="http://schemas.microsoft.com/office/drawing/2010/main" id="{BD71513E-AF05-45E5-A2E2-C364E5313B69}"/>
              </a:ext>
            </a:extLst>
          </p:cNvPr>
          <p:cNvSpPr>
            <a:spLocks noGrp="true"/>
          </p:cNvSpPr>
          <p:nvPr>
            <p:ph idx="8" type="body"/>
          </p:nvPr>
        </p:nvSpPr>
        <p:spPr>
          <a:xfrm rot="0">
            <a:off x="3357287" y="3222655"/>
            <a:ext cx="1075134" cy="1160760"/>
          </a:xfrm>
        </p:spPr>
        <p:txBody>
          <a:bodyPr anchor="t" lIns="0" rIns="0" rtlCol="0" vert="horz">
            <a:noAutofit/>
          </a:bodyPr>
          <a:lstStyle>
            <a:lvl1pPr algn="ctr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hidden="true" id="13" name="Text Placeholder 2">
            <a:extLst>
              <a:ext uri="{8512FC01-CCB9-494F-990F-81A674E0D1BB}">
                <a16:creationId xmlns:a16="http://schemas.microsoft.com/office/drawing/2010/main" id="{C21B2360-D6B9-40A5-A4B3-416492C18A2C}"/>
              </a:ext>
            </a:extLst>
          </p:cNvPr>
          <p:cNvSpPr>
            <a:spLocks noGrp="true"/>
          </p:cNvSpPr>
          <p:nvPr>
            <p:ph idx="9" type="body"/>
          </p:nvPr>
        </p:nvSpPr>
        <p:spPr>
          <a:xfrm rot="0">
            <a:off x="4696230" y="1986353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b="0" dirty="0" lang="en-US" sz="2000">
                <a:solidFill>
                  <a:schemeClr val="tx1"/>
                </a:solidFill>
                <a:latin typeface="Arvo"/>
              </a:defRPr>
            </a:lvl1pPr>
          </a:lstStyle>
          <a:p>
            <a:pPr algn="ctr" indent="-228600" lvl="0" marL="228600"/>
            <a:r>
              <a:rPr dirty="0" lang="en-US"/>
              <a:t>year</a:t>
            </a:r>
            <a:endParaRPr dirty="0" lang="en-US"/>
          </a:p>
        </p:txBody>
      </p:sp>
      <p:sp>
        <p:nvSpPr>
          <p:cNvPr id="14" name="Text Placeholder 19">
            <a:extLst>
              <a:ext uri="{9BB7F668-EBEC-489E-A9C4-D66291CA8466}">
                <a16:creationId xmlns:a16="http://schemas.microsoft.com/office/drawing/2010/main" id="{C6A6235B-336F-49A2-AF50-5CFF1A1E06F5}"/>
              </a:ext>
            </a:extLst>
          </p:cNvPr>
          <p:cNvSpPr>
            <a:spLocks noGrp="true"/>
          </p:cNvSpPr>
          <p:nvPr>
            <p:ph idx="10" type="body"/>
          </p:nvPr>
        </p:nvSpPr>
        <p:spPr>
          <a:xfrm rot="0">
            <a:off x="4696230" y="3222655"/>
            <a:ext cx="1075134" cy="1160760"/>
          </a:xfrm>
        </p:spPr>
        <p:txBody>
          <a:bodyPr anchor="t" lIns="0" rIns="0" rtlCol="0" vert="horz">
            <a:noAutofit/>
          </a:bodyPr>
          <a:lstStyle>
            <a:lvl1pPr algn="ctr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hidden="true" id="15" name="Text Placeholder 2">
            <a:extLst>
              <a:ext uri="{1331F21D-A4A7-4253-8F78-8AA600927499}">
                <a16:creationId xmlns:a16="http://schemas.microsoft.com/office/drawing/2010/main" id="{68DFB347-3DE1-49A3-9EC2-29A18A3A3443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6035174" y="1985088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b="1" dirty="0" lang="en-US" sz="2000">
                <a:solidFill>
                  <a:schemeClr val="tx1"/>
                </a:solidFill>
                <a:latin typeface="Anton"/>
              </a:defRPr>
            </a:lvl1pPr>
          </a:lstStyle>
          <a:p>
            <a:pPr algn="ctr" indent="-228600" lvl="0" marL="228600"/>
            <a:r>
              <a:rPr dirty="0" lang="en-US"/>
              <a:t>year</a:t>
            </a:r>
            <a:endParaRPr dirty="0" lang="en-US"/>
          </a:p>
        </p:txBody>
      </p:sp>
      <p:sp>
        <p:nvSpPr>
          <p:cNvPr id="16" name="Text Placeholder 19">
            <a:extLst>
              <a:ext uri="{76B6E27E-28D0-46A0-BCEA-FA64CCFA1259}">
                <a16:creationId xmlns:a16="http://schemas.microsoft.com/office/drawing/2010/main" id="{0B32BDEE-E79C-44CC-B4FF-7F890A4B06A9}"/>
              </a:ext>
            </a:extLst>
          </p:cNvPr>
          <p:cNvSpPr>
            <a:spLocks noGrp="true"/>
          </p:cNvSpPr>
          <p:nvPr>
            <p:ph idx="12" type="body"/>
          </p:nvPr>
        </p:nvSpPr>
        <p:spPr>
          <a:xfrm rot="0">
            <a:off x="6035174" y="3221390"/>
            <a:ext cx="1075134" cy="1160760"/>
          </a:xfrm>
        </p:spPr>
        <p:txBody>
          <a:bodyPr anchor="t" lIns="0" rIns="0" rtlCol="0" vert="horz">
            <a:noAutofit/>
          </a:bodyPr>
          <a:lstStyle>
            <a:lvl1pPr algn="ctr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hidden="true" id="17" name="Text Placeholder 2">
            <a:extLst>
              <a:ext uri="{90FE411F-4240-4DE9-8DA7-4DD4AD329C72}">
                <a16:creationId xmlns:a16="http://schemas.microsoft.com/office/drawing/2010/main" id="{77CA1FE1-2EA2-46E4-8A74-8E5A1F5E2C93}"/>
              </a:ext>
            </a:extLst>
          </p:cNvPr>
          <p:cNvSpPr>
            <a:spLocks noGrp="true"/>
          </p:cNvSpPr>
          <p:nvPr>
            <p:ph idx="13" type="body"/>
          </p:nvPr>
        </p:nvSpPr>
        <p:spPr>
          <a:xfrm rot="0">
            <a:off x="7374116" y="1985088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b="0" dirty="0" lang="en-US" sz="2000">
                <a:solidFill>
                  <a:schemeClr val="tx1"/>
                </a:solidFill>
                <a:latin typeface="Rubik"/>
              </a:defRPr>
            </a:lvl1pPr>
          </a:lstStyle>
          <a:p>
            <a:pPr algn="ctr" indent="-228600" lvl="0" marL="228600"/>
            <a:r>
              <a:rPr dirty="0" lang="en-US"/>
              <a:t>year</a:t>
            </a:r>
            <a:endParaRPr dirty="0" lang="en-US"/>
          </a:p>
        </p:txBody>
      </p:sp>
      <p:sp>
        <p:nvSpPr>
          <p:cNvPr id="18" name="Text Placeholder 19">
            <a:extLst>
              <a:ext uri="{427F2181-B585-4FEB-9B83-3865E5957B62}">
                <a16:creationId xmlns:a16="http://schemas.microsoft.com/office/drawing/2010/main" id="{31C5BB6E-880F-4B25-B8BF-724661349B54}"/>
              </a:ext>
            </a:extLst>
          </p:cNvPr>
          <p:cNvSpPr>
            <a:spLocks noGrp="true"/>
          </p:cNvSpPr>
          <p:nvPr>
            <p:ph idx="14" type="body"/>
          </p:nvPr>
        </p:nvSpPr>
        <p:spPr>
          <a:xfrm rot="0">
            <a:off x="7374116" y="3221390"/>
            <a:ext cx="1075134" cy="1160760"/>
          </a:xfrm>
        </p:spPr>
        <p:txBody>
          <a:bodyPr anchor="t" lIns="0" rIns="0" rtlCol="0" vert="horz">
            <a:noAutofit/>
          </a:bodyPr>
          <a:lstStyle>
            <a:lvl1pPr algn="ctr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9" name="Slide Number Placeholder 5">
            <a:extLst>
              <a:ext uri="{7B5CA6E6-AC7E-4830-90A3-C4F60B4169E1}">
                <a16:creationId xmlns:a16="http://schemas.microsoft.com/office/drawing/2010/main" id="{7AC06648-51B6-4FA6-A258-C49E85014CAC}"/>
              </a:ext>
            </a:extLst>
          </p:cNvPr>
          <p:cNvSpPr>
            <a:spLocks noGrp="true"/>
          </p:cNvSpPr>
          <p:nvPr>
            <p:ph idx="15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65BEFA2B-6C70-4CB6-A8B9-39422AF153EA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20" name="">
            <a:extLst>
              <a:ext uri="{10C8EAFF-9B71-4E67-A193-62B42EECEBD4}">
                <a16:creationId xmlns:a16="http://schemas.microsoft.com/office/drawing/2010/main" id="{6FF81DFE-AA24-46C8-84C3-433BBF6C1468}"/>
              </a:ext>
            </a:extLst>
          </p:cNvPr>
          <p:cNvSpPr/>
          <p:nvPr>
            <p:ph idx="16" type="title"/>
          </p:nvPr>
        </p:nvSpPr>
        <p:spPr>
          <a:xfrm flipH="false" flipV="false" rot="0">
            <a:off x="409575" y="600075"/>
            <a:ext cx="7429500" cy="533400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21" name="">
            <a:extLst>
              <a:ext uri="{8AA3F2B7-854E-45A0-87A7-3F2FE1967688}">
                <a16:creationId xmlns:a16="http://schemas.microsoft.com/office/drawing/2010/main" id="{BED2B289-8966-47BD-8C09-30845F4F9B48}"/>
              </a:ext>
            </a:extLst>
          </p:cNvPr>
          <p:cNvSpPr/>
          <p:nvPr>
            <p:ph idx="17"/>
          </p:nvPr>
        </p:nvSpPr>
        <p:spPr>
          <a:xfrm flipH="false" flipV="false" rot="0">
            <a:off x="2020900" y="1899494"/>
            <a:ext cx="1076325" cy="1076325"/>
          </a:xfrm>
          <a:prstGeom prst="ellipse">
            <a:avLst/>
          </a:prstGeom>
          <a:solidFill>
            <a:schemeClr val="bg1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22" name="">
            <a:extLst>
              <a:ext uri="{EA678EDF-AC68-4CAE-B833-29A5AC55ACDE}">
                <a16:creationId xmlns:a16="http://schemas.microsoft.com/office/drawing/2010/main" id="{D9BF4F7A-5F50-4130-BA7E-022A32BD88D0}"/>
              </a:ext>
            </a:extLst>
          </p:cNvPr>
          <p:cNvSpPr/>
          <p:nvPr>
            <p:ph idx="18"/>
          </p:nvPr>
        </p:nvSpPr>
        <p:spPr>
          <a:xfrm flipH="false" flipV="false" rot="0">
            <a:off x="3330654" y="1899494"/>
            <a:ext cx="1076325" cy="1076325"/>
          </a:xfrm>
          <a:prstGeom prst="ellipse">
            <a:avLst/>
          </a:prstGeom>
          <a:solidFill>
            <a:schemeClr val="bg1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23" name="">
            <a:extLst>
              <a:ext uri="{6E502A41-5043-4F0D-A798-2C0A813688E4}">
                <a16:creationId xmlns:a16="http://schemas.microsoft.com/office/drawing/2010/main" id="{5110602D-D716-4AD0-8DE6-AAE40F107A5A}"/>
              </a:ext>
            </a:extLst>
          </p:cNvPr>
          <p:cNvSpPr/>
          <p:nvPr>
            <p:ph idx="19"/>
          </p:nvPr>
        </p:nvSpPr>
        <p:spPr>
          <a:xfrm flipH="false" flipV="false" rot="0">
            <a:off x="4647819" y="1899494"/>
            <a:ext cx="1076325" cy="1076325"/>
          </a:xfrm>
          <a:prstGeom prst="ellipse">
            <a:avLst/>
          </a:prstGeom>
          <a:solidFill>
            <a:schemeClr val="bg1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24" name="">
            <a:extLst>
              <a:ext uri="{4DFCA2CD-DCE0-471A-81F3-D32ACF559763}">
                <a16:creationId xmlns:a16="http://schemas.microsoft.com/office/drawing/2010/main" id="{273D980B-5C7E-448F-A90B-75789B53E83A}"/>
              </a:ext>
            </a:extLst>
          </p:cNvPr>
          <p:cNvSpPr/>
          <p:nvPr>
            <p:ph idx="20"/>
          </p:nvPr>
        </p:nvSpPr>
        <p:spPr>
          <a:xfrm flipH="false" flipV="false" rot="0">
            <a:off x="5986758" y="1898866"/>
            <a:ext cx="1076325" cy="1076325"/>
          </a:xfrm>
          <a:prstGeom prst="ellipse">
            <a:avLst/>
          </a:prstGeom>
          <a:solidFill>
            <a:schemeClr val="bg1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25" name="">
            <a:extLst>
              <a:ext uri="{99D762CE-8736-47DC-8FA0-88C900C4E9FF}">
                <a16:creationId xmlns:a16="http://schemas.microsoft.com/office/drawing/2010/main" id="{EDE8B557-8B17-4363-A29D-0ACD81B540B1}"/>
              </a:ext>
            </a:extLst>
          </p:cNvPr>
          <p:cNvSpPr/>
          <p:nvPr>
            <p:ph idx="21"/>
          </p:nvPr>
        </p:nvSpPr>
        <p:spPr>
          <a:xfrm flipH="false" flipV="false" rot="0">
            <a:off x="692096" y="1895475"/>
            <a:ext cx="1076325" cy="1076325"/>
          </a:xfrm>
          <a:prstGeom prst="ellipse">
            <a:avLst/>
          </a:prstGeom>
          <a:solidFill>
            <a:schemeClr val="bg1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26" name="">
            <a:extLst>
              <a:ext uri="{89CCE52B-378F-4C0A-9E83-0F05635FF1EF}">
                <a16:creationId xmlns:a16="http://schemas.microsoft.com/office/drawing/2010/main" id="{DCCEAB08-D554-45B7-B78D-791640DED347}"/>
              </a:ext>
            </a:extLst>
          </p:cNvPr>
          <p:cNvSpPr/>
          <p:nvPr>
            <p:ph idx="22"/>
          </p:nvPr>
        </p:nvSpPr>
        <p:spPr>
          <a:xfrm flipH="false" flipV="false" rot="0">
            <a:off x="7325696" y="1898866"/>
            <a:ext cx="1076325" cy="1076325"/>
          </a:xfrm>
          <a:prstGeom prst="ellipse">
            <a:avLst/>
          </a:prstGeom>
          <a:solidFill>
            <a:schemeClr val="accent4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1" dirty="0" lang="en-US" sz="2000"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hidden="false" id="27" name="Date Placeholder 1">
            <a:extLst>
              <a:ext uri="{59AB6C41-63D8-4821-9797-D19CB4906D71}">
                <a16:creationId xmlns:a16="http://schemas.microsoft.com/office/drawing/2010/main" id="{6C068789-6388-491C-9978-F492D047431C}"/>
              </a:ext>
            </a:extLst>
          </p:cNvPr>
          <p:cNvSpPr>
            <a:spLocks noGrp="true"/>
          </p:cNvSpPr>
          <p:nvPr>
            <p:ph idx="23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28" name="Footer Placeholder 1">
            <a:extLst>
              <a:ext uri="{C95C6A63-D973-400A-9F05-1D43BBDAF850}">
                <a16:creationId xmlns:a16="http://schemas.microsoft.com/office/drawing/2010/main" id="{ED8072F4-60B9-4411-8D12-6D8BC13A2DBE}"/>
              </a:ext>
            </a:extLst>
          </p:cNvPr>
          <p:cNvSpPr>
            <a:spLocks noGrp="true"/>
          </p:cNvSpPr>
          <p:nvPr>
            <p:ph idx="24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D7498F1B-AC92-4C9D-8750-1388B62CF8FB}">
        <p14:creationId xmlns:p14="http://schemas.microsoft.com/office/powerpoint/2010/main" val="1704953886946"/>
      </p:ext>
    </p:extLst>
  </p:cSld>
  <p:clrMapOvr>
    <a:masterClrMapping/>
  </p:clrMapOvr>
</p:sldLayout>
</file>

<file path=ppt/slideLayouts/slideLayout1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Our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>
            <a:extLst>
              <a:ext uri="{023AE4CC-3E02-43AE-8590-7BE1C9BD5AC9}">
                <a16:creationId xmlns:a16="http://schemas.microsoft.com/office/drawing/2010/main" id="{B68AD287-A20D-4371-8F50-535471A744B7}"/>
              </a:ext>
            </a:extLst>
          </p:cNvPr>
          <p:cNvSpPr/>
          <p:nvPr userDrawn="1"/>
        </p:nvSpPr>
        <p:spPr>
          <a:xfrm rot="0">
            <a:off x="257175" y="257173"/>
            <a:ext cx="4624387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Rectangle 29">
            <a:extLst>
              <a:ext uri="{EC1BB31F-AA6E-4036-AE15-A26E88C52A31}">
                <a16:creationId xmlns:a16="http://schemas.microsoft.com/office/drawing/2010/main" id="{66D2E7ED-D752-4319-92D2-E7569E997AB7}"/>
              </a:ext>
            </a:extLst>
          </p:cNvPr>
          <p:cNvSpPr/>
          <p:nvPr userDrawn="1"/>
        </p:nvSpPr>
        <p:spPr>
          <a:xfrm rot="0">
            <a:off x="6153150" y="2269671"/>
            <a:ext cx="2674722" cy="224423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4" name="Picture Placeholder 2">
            <a:extLst>
              <a:ext uri="{B8E007CD-320B-4566-BA35-CBB10E57B7A9}">
                <a16:creationId xmlns:a16="http://schemas.microsoft.com/office/drawing/2010/main" id="{A50DEDE2-5D83-4C8E-B46D-66B6F05BD3BA}"/>
              </a:ext>
            </a:extLst>
          </p:cNvPr>
          <p:cNvSpPr>
            <a:spLocks noGrp="true"/>
          </p:cNvSpPr>
          <p:nvPr>
            <p:ph type="pic"/>
          </p:nvPr>
        </p:nvSpPr>
        <p:spPr>
          <a:xfrm rot="0">
            <a:off x="6386104" y="2431616"/>
            <a:ext cx="1066458" cy="1078029"/>
          </a:xfrm>
          <a:prstGeom prst="ellipse">
            <a:avLst/>
          </a:prstGeom>
          <a:noFill/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>
            <a:lvl1pPr lvl="0">
              <a:defRPr dirty="0" lang="en-US" sz="14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indent="0" lvl="0" marL="0"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hidden="false" id="5" name="Text Placeholder 29">
            <a:extLst>
              <a:ext uri="{A7E9AED7-A7A7-453C-859B-4B6C78174DD4}">
                <a16:creationId xmlns:a16="http://schemas.microsoft.com/office/drawing/2010/main" id="{04412753-C5F2-447D-8483-E9B35FE0FC69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6344270" y="3637859"/>
            <a:ext cx="2332265" cy="238125"/>
          </a:xfrm>
        </p:spPr>
        <p:txBody>
          <a:bodyPr anchor="t" rtlCol="0" vert="horz">
            <a:noAutofit/>
          </a:bodyPr>
          <a:lstStyle>
            <a:lvl1pPr algn="l" indent="0" lvl="0" marL="0">
              <a:lnSpc>
                <a:spcPct val="100000"/>
              </a:lnSpc>
              <a:buNone/>
              <a:defRPr b="0"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hidden="false" id="6" name="Text Placeholder 31">
            <a:extLst>
              <a:ext uri="{E78FD01E-8023-44E8-A16C-35783298E69B}">
                <a16:creationId xmlns:a16="http://schemas.microsoft.com/office/drawing/2010/main" id="{79362875-9B31-4608-B8E4-B71A16E8E21E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6336678" y="3936787"/>
            <a:ext cx="2332265" cy="236532"/>
          </a:xfrm>
        </p:spPr>
        <p:txBody>
          <a:bodyPr rtlCol="0" vert="horz">
            <a:noAutofit/>
          </a:bodyPr>
          <a:lstStyle>
            <a:lvl1pPr algn="l"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Edit Master text</a:t>
            </a:r>
            <a:endParaRPr dirty="0" lang="en-US"/>
          </a:p>
        </p:txBody>
      </p:sp>
      <p:sp>
        <p:nvSpPr>
          <p:cNvPr hidden="true" id="7" name="Text Placeholder 15">
            <a:extLst>
              <a:ext uri="{A49B371F-4469-4468-A003-A28EC539CF2D}">
                <a16:creationId xmlns:a16="http://schemas.microsoft.com/office/drawing/2010/main" id="{F1229025-18AA-4E36-A115-CDDCCBDB89C3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416573" y="605058"/>
            <a:ext cx="4719782" cy="531800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8" name="Text Placeholder 19">
            <a:extLst>
              <a:ext uri="{4617BA4B-E392-4B27-B08B-60DD2498B8A1}">
                <a16:creationId xmlns:a16="http://schemas.microsoft.com/office/drawing/2010/main" id="{DE665178-9144-4B28-83CA-3C2606E4F6BA}"/>
              </a:ext>
            </a:extLst>
          </p:cNvPr>
          <p:cNvSpPr>
            <a:spLocks noGrp="true"/>
          </p:cNvSpPr>
          <p:nvPr>
            <p:ph idx="4" type="body"/>
          </p:nvPr>
        </p:nvSpPr>
        <p:spPr>
          <a:xfrm rot="0">
            <a:off x="416573" y="1243954"/>
            <a:ext cx="8415525" cy="652037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9" name="Picture Placeholder 22">
            <a:extLst>
              <a:ext uri="{0F065774-83EE-4D8C-8DBA-584851F79948}">
                <a16:creationId xmlns:a16="http://schemas.microsoft.com/office/drawing/2010/main" id="{047EAFAA-23D3-4C90-9B19-266310BBCBF6}"/>
              </a:ext>
            </a:extLst>
          </p:cNvPr>
          <p:cNvSpPr>
            <a:spLocks noGrp="true"/>
          </p:cNvSpPr>
          <p:nvPr>
            <p:ph idx="5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10" name="Rectangle 38">
            <a:extLst>
              <a:ext uri="{BE47FB0B-D674-4F2D-AC51-716B4AC8D83B}">
                <a16:creationId xmlns:a16="http://schemas.microsoft.com/office/drawing/2010/main" id="{338EB54D-3C7A-4EF2-BF57-88E5572D3A94}"/>
              </a:ext>
            </a:extLst>
          </p:cNvPr>
          <p:cNvSpPr/>
          <p:nvPr userDrawn="1"/>
        </p:nvSpPr>
        <p:spPr>
          <a:xfrm rot="0">
            <a:off x="419100" y="2269671"/>
            <a:ext cx="2674722" cy="224423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1" name="Picture Placeholder 2">
            <a:extLst>
              <a:ext uri="{6B538847-C3DA-4490-BFAB-F05710A8E82C}">
                <a16:creationId xmlns:a16="http://schemas.microsoft.com/office/drawing/2010/main" id="{6A89B271-DB8B-41B5-8214-BDF5EE7949B7}"/>
              </a:ext>
            </a:extLst>
          </p:cNvPr>
          <p:cNvSpPr>
            <a:spLocks noGrp="true"/>
          </p:cNvSpPr>
          <p:nvPr>
            <p:ph idx="6" type="pic"/>
          </p:nvPr>
        </p:nvSpPr>
        <p:spPr>
          <a:xfrm rot="0">
            <a:off x="652054" y="2431616"/>
            <a:ext cx="1066458" cy="1078029"/>
          </a:xfrm>
          <a:prstGeom prst="ellipse">
            <a:avLst/>
          </a:prstGeom>
          <a:noFill/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>
            <a:lvl1pPr lvl="0">
              <a:defRPr dirty="0" lang="en-US" sz="14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indent="0" lvl="0" marL="0"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2" name="Text Placeholder 29">
            <a:extLst>
              <a:ext uri="{9AC0B222-7C42-4ADE-A2D6-65F58D24BF88}">
                <a16:creationId xmlns:a16="http://schemas.microsoft.com/office/drawing/2010/main" id="{6CB0E603-35C5-44F7-BA92-FC102491CBBA}"/>
              </a:ext>
            </a:extLst>
          </p:cNvPr>
          <p:cNvSpPr>
            <a:spLocks noGrp="true"/>
          </p:cNvSpPr>
          <p:nvPr>
            <p:ph idx="7" type="body"/>
          </p:nvPr>
        </p:nvSpPr>
        <p:spPr>
          <a:xfrm rot="0">
            <a:off x="603468" y="3637859"/>
            <a:ext cx="2332265" cy="238125"/>
          </a:xfrm>
        </p:spPr>
        <p:txBody>
          <a:bodyPr anchor="t" rtlCol="0" vert="horz">
            <a:noAutofit/>
          </a:bodyPr>
          <a:lstStyle>
            <a:lvl1pPr algn="l" indent="0" lvl="0" marL="0">
              <a:lnSpc>
                <a:spcPct val="100000"/>
              </a:lnSpc>
              <a:buNone/>
              <a:defRPr b="0"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id="13" name="Text Placeholder 31">
            <a:extLst>
              <a:ext uri="{6F88A49A-8498-4283-83E1-CE89321A0A4D}">
                <a16:creationId xmlns:a16="http://schemas.microsoft.com/office/drawing/2010/main" id="{723A6822-5B3F-4EBE-962C-B7F4D9538B38}"/>
              </a:ext>
            </a:extLst>
          </p:cNvPr>
          <p:cNvSpPr>
            <a:spLocks noGrp="true"/>
          </p:cNvSpPr>
          <p:nvPr>
            <p:ph idx="8" type="body"/>
          </p:nvPr>
        </p:nvSpPr>
        <p:spPr>
          <a:xfrm rot="0">
            <a:off x="595874" y="3936787"/>
            <a:ext cx="2332265" cy="236532"/>
          </a:xfrm>
        </p:spPr>
        <p:txBody>
          <a:bodyPr rtlCol="0" vert="horz">
            <a:noAutofit/>
          </a:bodyPr>
          <a:lstStyle>
            <a:lvl1pPr algn="l"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Edit Master text</a:t>
            </a:r>
            <a:endParaRPr dirty="0" lang="en-US"/>
          </a:p>
        </p:txBody>
      </p:sp>
      <p:sp>
        <p:nvSpPr>
          <p:cNvPr id="14" name="Rectangle 42">
            <a:extLst>
              <a:ext uri="{8DB5D766-6E10-4944-8647-2832CA494220}">
                <a16:creationId xmlns:a16="http://schemas.microsoft.com/office/drawing/2010/main" id="{FEEC40FA-78D2-41BF-8765-85DD6AD00CC8}"/>
              </a:ext>
            </a:extLst>
          </p:cNvPr>
          <p:cNvSpPr/>
          <p:nvPr userDrawn="1"/>
        </p:nvSpPr>
        <p:spPr>
          <a:xfrm rot="0">
            <a:off x="3295650" y="2269671"/>
            <a:ext cx="2674722" cy="224423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15" name="Picture Placeholder 2">
            <a:extLst>
              <a:ext uri="{C8C3653D-8C26-4861-8C9C-37240A09CC0A}">
                <a16:creationId xmlns:a16="http://schemas.microsoft.com/office/drawing/2010/main" id="{83515AD7-6888-43D2-B3CA-999FF8496C5F}"/>
              </a:ext>
            </a:extLst>
          </p:cNvPr>
          <p:cNvSpPr>
            <a:spLocks noGrp="true"/>
          </p:cNvSpPr>
          <p:nvPr>
            <p:ph idx="9" type="pic"/>
          </p:nvPr>
        </p:nvSpPr>
        <p:spPr>
          <a:xfrm rot="0">
            <a:off x="3528604" y="2431616"/>
            <a:ext cx="1066458" cy="1078029"/>
          </a:xfrm>
          <a:prstGeom prst="ellipse">
            <a:avLst/>
          </a:prstGeom>
          <a:noFill/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>
            <a:lvl1pPr lvl="0">
              <a:defRPr dirty="0" lang="en-US" sz="14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indent="0" lvl="0" marL="0"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id="16" name="Text Placeholder 29">
            <a:extLst>
              <a:ext uri="{4C1B9F81-6545-4C2F-818F-5818A0D69070}">
                <a16:creationId xmlns:a16="http://schemas.microsoft.com/office/drawing/2010/main" id="{11FDCD95-50E8-4DFD-87C2-AD95180F0D8C}"/>
              </a:ext>
            </a:extLst>
          </p:cNvPr>
          <p:cNvSpPr>
            <a:spLocks noGrp="true"/>
          </p:cNvSpPr>
          <p:nvPr>
            <p:ph idx="10" type="body"/>
          </p:nvPr>
        </p:nvSpPr>
        <p:spPr>
          <a:xfrm rot="0">
            <a:off x="3479373" y="3637859"/>
            <a:ext cx="2332265" cy="238125"/>
          </a:xfrm>
        </p:spPr>
        <p:txBody>
          <a:bodyPr anchor="t" rtlCol="0" vert="horz">
            <a:noAutofit/>
          </a:bodyPr>
          <a:lstStyle>
            <a:lvl1pPr algn="l" indent="0" lvl="0" marL="0">
              <a:lnSpc>
                <a:spcPct val="100000"/>
              </a:lnSpc>
              <a:buNone/>
              <a:defRPr b="0"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id="17" name="Text Placeholder 31">
            <a:extLst>
              <a:ext uri="{9DCDEC90-7943-4153-8AF1-D35F2D3EB588}">
                <a16:creationId xmlns:a16="http://schemas.microsoft.com/office/drawing/2010/main" id="{9E9A8F24-48FC-41F8-9B16-F92C214781FE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471776" y="3936787"/>
            <a:ext cx="2332265" cy="236532"/>
          </a:xfrm>
        </p:spPr>
        <p:txBody>
          <a:bodyPr rtlCol="0" vert="horz">
            <a:noAutofit/>
          </a:bodyPr>
          <a:lstStyle>
            <a:lvl1pPr algn="l"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Edit Master text</a:t>
            </a:r>
            <a:endParaRPr dirty="0" lang="en-US"/>
          </a:p>
        </p:txBody>
      </p:sp>
      <p:sp>
        <p:nvSpPr>
          <p:cNvPr id="18" name="Slide Number Placeholder 5">
            <a:extLst>
              <a:ext uri="{A6CEEBDB-BBA2-4B3C-92A3-67D2377D679B}">
                <a16:creationId xmlns:a16="http://schemas.microsoft.com/office/drawing/2010/main" id="{2DA440D7-03B6-4334-9523-018CE1B93C51}"/>
              </a:ext>
            </a:extLst>
          </p:cNvPr>
          <p:cNvSpPr>
            <a:spLocks noGrp="true"/>
          </p:cNvSpPr>
          <p:nvPr>
            <p:ph idx="12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6FB89C42-7D0B-478E-9EA2-2A80FBC01FA3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19" name="">
            <a:extLst>
              <a:ext uri="{3FB5C824-6DB6-4F26-AB83-66C9D1E3A887}">
                <a16:creationId xmlns:a16="http://schemas.microsoft.com/office/drawing/2010/main" id="{0E65F783-2FF3-448E-97CE-5F0BCBDB8E90}"/>
              </a:ext>
            </a:extLst>
          </p:cNvPr>
          <p:cNvSpPr/>
          <p:nvPr>
            <p:ph idx="13" type="title"/>
          </p:nvPr>
        </p:nvSpPr>
        <p:spPr>
          <a:xfrm flipH="false" flipV="false" rot="0">
            <a:off x="409575" y="600075"/>
            <a:ext cx="4724400" cy="533400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20" name="Date Placeholder 1">
            <a:extLst>
              <a:ext uri="{45B43DAA-4D11-43CE-A5E4-E2A4D09B60F1}">
                <a16:creationId xmlns:a16="http://schemas.microsoft.com/office/drawing/2010/main" id="{99C485EE-4FD3-4097-9FEC-567BA839D5E6}"/>
              </a:ext>
            </a:extLst>
          </p:cNvPr>
          <p:cNvSpPr>
            <a:spLocks noGrp="true"/>
          </p:cNvSpPr>
          <p:nvPr>
            <p:ph idx="14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21" name="Footer Placeholder 1">
            <a:extLst>
              <a:ext uri="{383641FA-C116-4482-B5DA-2DF42E872AD2}">
                <a16:creationId xmlns:a16="http://schemas.microsoft.com/office/drawing/2010/main" id="{077C7D6B-CE16-4B30-8436-AB770BF7B885}"/>
              </a:ext>
            </a:extLst>
          </p:cNvPr>
          <p:cNvSpPr>
            <a:spLocks noGrp="true"/>
          </p:cNvSpPr>
          <p:nvPr>
            <p:ph idx="15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CB2122C3-2EEC-4E89-AD95-1B3A0ACA08A2}">
        <p14:creationId xmlns:p14="http://schemas.microsoft.com/office/powerpoint/2010/main" val="1704953886948"/>
      </p:ext>
    </p:extLst>
  </p:cSld>
  <p:clrMapOvr>
    <a:masterClrMapping/>
  </p:clrMapOvr>
</p:sldLayout>
</file>

<file path=ppt/slideLayouts/slideLayout1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Storybo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8">
            <a:extLst>
              <a:ext uri="{77FAD116-9F67-4E7B-934C-BB745282524F}">
                <a16:creationId xmlns:a16="http://schemas.microsoft.com/office/drawing/2010/main" id="{BC6EBE49-263B-4AE8-BEDD-FBA093B41D40}"/>
              </a:ext>
            </a:extLst>
          </p:cNvPr>
          <p:cNvSpPr/>
          <p:nvPr userDrawn="1"/>
        </p:nvSpPr>
        <p:spPr>
          <a:xfrm rot="0">
            <a:off x="257175" y="257173"/>
            <a:ext cx="4624387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true" id="3" name="Text Placeholder 15">
            <a:extLst>
              <a:ext uri="{4D22736D-2F22-4F7F-99B9-134CEB517207}">
                <a16:creationId xmlns:a16="http://schemas.microsoft.com/office/drawing/2010/main" id="{A198FE07-3D25-4A41-8130-EEAC98C3D6AD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16573" y="605058"/>
            <a:ext cx="4719782" cy="531800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4" name="Text Placeholder 19">
            <a:extLst>
              <a:ext uri="{C0D6BAD0-BBFF-490F-8158-DBF736836B16}">
                <a16:creationId xmlns:a16="http://schemas.microsoft.com/office/drawing/2010/main" id="{42BBE9E4-A6D0-403C-9E65-4570D6E04207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16573" y="1243954"/>
            <a:ext cx="8415525" cy="652037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5" name="Picture Placeholder 22">
            <a:extLst>
              <a:ext uri="{27B96984-442C-4FC4-8FEE-DB9952A4FED3}">
                <a16:creationId xmlns:a16="http://schemas.microsoft.com/office/drawing/2010/main" id="{96F4C262-E922-4887-9AAA-AC5BBF2D7E7D}"/>
              </a:ext>
            </a:extLst>
          </p:cNvPr>
          <p:cNvSpPr>
            <a:spLocks noGrp="true"/>
          </p:cNvSpPr>
          <p:nvPr>
            <p:ph idx="2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6" name="Picture Placeholder 2">
            <a:extLst>
              <a:ext uri="{BE11A656-1A1A-4EE3-BECA-243B0D54A8AD}">
                <a16:creationId xmlns:a16="http://schemas.microsoft.com/office/drawing/2010/main" id="{03587C05-697C-4A4E-919E-2577466F8DBD}"/>
              </a:ext>
            </a:extLst>
          </p:cNvPr>
          <p:cNvSpPr>
            <a:spLocks noGrp="true"/>
          </p:cNvSpPr>
          <p:nvPr>
            <p:ph idx="3" type="pic"/>
          </p:nvPr>
        </p:nvSpPr>
        <p:spPr>
          <a:xfrm rot="0">
            <a:off x="416718" y="2062842"/>
            <a:ext cx="2674143" cy="1453242"/>
          </a:xfrm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>
                <a:latin typeface="+mn-lt"/>
              </a:defRPr>
            </a:lvl1pPr>
          </a:lstStyle>
          <a:p>
            <a:pPr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7" name="Picture Placeholder 2">
            <a:extLst>
              <a:ext uri="{0CBB5792-7691-47B0-A6AE-FB1A3C2A8AB6}">
                <a16:creationId xmlns:a16="http://schemas.microsoft.com/office/drawing/2010/main" id="{5C1E9C62-8722-42FB-944E-7E6A4A42B2DE}"/>
              </a:ext>
            </a:extLst>
          </p:cNvPr>
          <p:cNvSpPr>
            <a:spLocks noGrp="true"/>
          </p:cNvSpPr>
          <p:nvPr>
            <p:ph idx="4" type="pic"/>
          </p:nvPr>
        </p:nvSpPr>
        <p:spPr>
          <a:xfrm rot="0">
            <a:off x="416718" y="3622836"/>
            <a:ext cx="2674143" cy="1074349"/>
          </a:xfrm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>
                <a:latin typeface="+mn-lt"/>
              </a:defRPr>
            </a:lvl1pPr>
          </a:lstStyle>
          <a:p>
            <a:pPr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8" name="Picture Placeholder 2">
            <a:extLst>
              <a:ext uri="{BCFB3050-25C8-46AA-A624-A3946DA63C76}">
                <a16:creationId xmlns:a16="http://schemas.microsoft.com/office/drawing/2010/main" id="{87DD922D-A915-4096-BFC5-13B207C7FB1F}"/>
              </a:ext>
            </a:extLst>
          </p:cNvPr>
          <p:cNvSpPr>
            <a:spLocks noGrp="true"/>
          </p:cNvSpPr>
          <p:nvPr>
            <p:ph idx="5" type="pic"/>
          </p:nvPr>
        </p:nvSpPr>
        <p:spPr>
          <a:xfrm rot="0">
            <a:off x="3210605" y="2062842"/>
            <a:ext cx="2674143" cy="2637273"/>
          </a:xfrm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>
                <a:latin typeface="+mn-lt"/>
              </a:defRPr>
            </a:lvl1pPr>
          </a:lstStyle>
          <a:p>
            <a:pPr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9" name="Picture Placeholder 2">
            <a:extLst>
              <a:ext uri="{7491E1C7-61BE-4555-BC73-FF3998BBB3B5}">
                <a16:creationId xmlns:a16="http://schemas.microsoft.com/office/drawing/2010/main" id="{BF8F4397-5F6B-41BD-A627-D12FB7C6A744}"/>
              </a:ext>
            </a:extLst>
          </p:cNvPr>
          <p:cNvSpPr>
            <a:spLocks noGrp="true"/>
          </p:cNvSpPr>
          <p:nvPr>
            <p:ph idx="6" type="pic"/>
          </p:nvPr>
        </p:nvSpPr>
        <p:spPr>
          <a:xfrm rot="0">
            <a:off x="6004060" y="2062842"/>
            <a:ext cx="1071655" cy="2637273"/>
          </a:xfrm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>
                <a:latin typeface="+mn-lt"/>
              </a:defRPr>
            </a:lvl1pPr>
          </a:lstStyle>
          <a:p>
            <a:pPr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10" name="Picture Placeholder 2">
            <a:extLst>
              <a:ext uri="{251D33BC-9081-4E0E-ABBF-82B218FD0B7B}">
                <a16:creationId xmlns:a16="http://schemas.microsoft.com/office/drawing/2010/main" id="{5873A782-146A-40B3-B50C-7E69B6CB05E7}"/>
              </a:ext>
            </a:extLst>
          </p:cNvPr>
          <p:cNvSpPr>
            <a:spLocks noGrp="true"/>
          </p:cNvSpPr>
          <p:nvPr>
            <p:ph idx="7" type="pic"/>
          </p:nvPr>
        </p:nvSpPr>
        <p:spPr>
          <a:xfrm rot="0">
            <a:off x="7195026" y="2062843"/>
            <a:ext cx="1624830" cy="2634343"/>
          </a:xfrm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>
                <a:latin typeface="+mn-lt"/>
              </a:defRPr>
            </a:lvl1pPr>
          </a:lstStyle>
          <a:p>
            <a:pPr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11" name="Slide Number Placeholder 5">
            <a:extLst>
              <a:ext uri="{54B1D9D2-60B4-4F25-86B4-6D5EDFFA8B48}">
                <a16:creationId xmlns:a16="http://schemas.microsoft.com/office/drawing/2010/main" id="{9CB1DA9E-0CA0-4795-8472-A17ED4494C90}"/>
              </a:ext>
            </a:extLst>
          </p:cNvPr>
          <p:cNvSpPr>
            <a:spLocks noGrp="true"/>
          </p:cNvSpPr>
          <p:nvPr>
            <p:ph idx="8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3DBFCFD8-D6CF-47DD-9924-CC373D3A6B4C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12" name="">
            <a:extLst>
              <a:ext uri="{F568C8F0-0285-43B4-815C-373A42D98540}">
                <a16:creationId xmlns:a16="http://schemas.microsoft.com/office/drawing/2010/main" id="{F753BDCA-8699-41B1-8839-17F494F78F6A}"/>
              </a:ext>
            </a:extLst>
          </p:cNvPr>
          <p:cNvSpPr/>
          <p:nvPr>
            <p:ph idx="9" type="title"/>
          </p:nvPr>
        </p:nvSpPr>
        <p:spPr>
          <a:xfrm flipH="false" flipV="false" rot="0">
            <a:off x="409575" y="600075"/>
            <a:ext cx="4724400" cy="533400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13" name="Date Placeholder 1">
            <a:extLst>
              <a:ext uri="{0AC5C795-5258-420D-A720-786D6427EE72}">
                <a16:creationId xmlns:a16="http://schemas.microsoft.com/office/drawing/2010/main" id="{06E7C407-D3DB-4CFF-BF54-3AA1C5BB754F}"/>
              </a:ext>
            </a:extLst>
          </p:cNvPr>
          <p:cNvSpPr>
            <a:spLocks noGrp="true"/>
          </p:cNvSpPr>
          <p:nvPr>
            <p:ph idx="10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4" name="Footer Placeholder 1">
            <a:extLst>
              <a:ext uri="{D00F5853-F2BA-4125-9D7B-FF9CB5783E93}">
                <a16:creationId xmlns:a16="http://schemas.microsoft.com/office/drawing/2010/main" id="{77C6324B-9F04-4BAF-A559-C6CC6289CDA5}"/>
              </a:ext>
            </a:extLst>
          </p:cNvPr>
          <p:cNvSpPr>
            <a:spLocks noGrp="true"/>
          </p:cNvSpPr>
          <p:nvPr>
            <p:ph idx="11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052FFDED-2319-4CE7-A501-11B998BBF081}">
        <p14:creationId xmlns:p14="http://schemas.microsoft.com/office/powerpoint/2010/main" val="1704953886950"/>
      </p:ext>
    </p:extLst>
  </p:cSld>
  <p:clrMapOvr>
    <a:masterClrMapping/>
  </p:clrMapOvr>
</p:sldLayout>
</file>

<file path=ppt/slideLayouts/slideLayout1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ontact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9">
            <a:extLst>
              <a:ext uri="{4E19ACE8-1014-4D4B-B19D-C28A4379A7D1}">
                <a16:creationId xmlns:a16="http://schemas.microsoft.com/office/drawing/2010/main" id="{0553A666-844A-41B4-B5EF-E1BF99F9A712}"/>
              </a:ext>
            </a:extLst>
          </p:cNvPr>
          <p:cNvSpPr/>
          <p:nvPr userDrawn="1"/>
        </p:nvSpPr>
        <p:spPr>
          <a:xfrm rot="0">
            <a:off x="257175" y="257173"/>
            <a:ext cx="3585482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true" id="3" name="Text Placeholder 15">
            <a:extLst>
              <a:ext uri="{741550D9-F3D9-48F0-8323-56E92BFE498B}">
                <a16:creationId xmlns:a16="http://schemas.microsoft.com/office/drawing/2010/main" id="{8AF15D1B-DEF5-4216-97B7-C8C8F9043208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16573" y="605058"/>
            <a:ext cx="2965992" cy="531800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4" name="Picture Placeholder 22">
            <a:extLst>
              <a:ext uri="{3FC9BCD5-3539-481C-ABD6-C5ECF0E15729}">
                <a16:creationId xmlns:a16="http://schemas.microsoft.com/office/drawing/2010/main" id="{31C6BC2B-2F4B-4E17-BC5F-AA4A99855B4F}"/>
              </a:ext>
            </a:extLst>
          </p:cNvPr>
          <p:cNvSpPr>
            <a:spLocks noGrp="true"/>
          </p:cNvSpPr>
          <p:nvPr>
            <p:ph idx="1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hidden="false" id="5" name="Text Placeholder 19">
            <a:extLst>
              <a:ext uri="{B86D8A32-84DF-46F0-81E5-ADF105F2AA12}">
                <a16:creationId xmlns:a16="http://schemas.microsoft.com/office/drawing/2010/main" id="{3A9D7293-0C9D-4DBC-8CD1-86E682DC004E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16574" y="1243954"/>
            <a:ext cx="2033732" cy="423187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true" id="6" name="Text Placeholder 2">
            <a:extLst>
              <a:ext uri="{A0453346-FF65-41F5-BFE2-88B706E70E4A}">
                <a16:creationId xmlns:a16="http://schemas.microsoft.com/office/drawing/2010/main" id="{B4265009-5A74-406C-A594-E0B5BBF1E32D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3305089" y="1142784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b="1" dirty="0" lang="en-US" sz="2400">
                <a:solidFill>
                  <a:schemeClr val="tx1"/>
                </a:solidFill>
                <a:latin typeface="Rubik"/>
              </a:defRPr>
            </a:lvl1pPr>
          </a:lstStyle>
          <a:p>
            <a:pPr algn="ctr" indent="-228600" lvl="0" marL="228600"/>
            <a:r>
              <a:rPr dirty="0" lang="en-US"/>
              <a:t>website</a:t>
            </a:r>
            <a:endParaRPr dirty="0" lang="en-US"/>
          </a:p>
        </p:txBody>
      </p:sp>
      <p:sp>
        <p:nvSpPr>
          <p:cNvPr id="7" name="Text Placeholder 19">
            <a:extLst>
              <a:ext uri="{257F1700-1068-4D74-A5F4-FAAF731A1699}">
                <a16:creationId xmlns:a16="http://schemas.microsoft.com/office/drawing/2010/main" id="{455B9B98-7BE4-4787-891E-89228C3CB66A}"/>
              </a:ext>
            </a:extLst>
          </p:cNvPr>
          <p:cNvSpPr>
            <a:spLocks noGrp="true"/>
          </p:cNvSpPr>
          <p:nvPr>
            <p:ph idx="4" type="body"/>
          </p:nvPr>
        </p:nvSpPr>
        <p:spPr>
          <a:xfrm rot="0">
            <a:off x="4527236" y="1425069"/>
            <a:ext cx="2218760" cy="474840"/>
          </a:xfrm>
        </p:spPr>
        <p:txBody>
          <a:bodyPr anchor="ctr" lIns="0" rIns="0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hidden="true" id="8" name="Text Placeholder 2">
            <a:extLst>
              <a:ext uri="{92F8C9F4-D978-443A-88C2-48185AE097A7}">
                <a16:creationId xmlns:a16="http://schemas.microsoft.com/office/drawing/2010/main" id="{FBE884D7-A5A4-4C03-818A-5F1A82FB5F9D}"/>
              </a:ext>
            </a:extLst>
          </p:cNvPr>
          <p:cNvSpPr>
            <a:spLocks noGrp="true"/>
          </p:cNvSpPr>
          <p:nvPr>
            <p:ph idx="5" type="body"/>
          </p:nvPr>
        </p:nvSpPr>
        <p:spPr>
          <a:xfrm rot="0">
            <a:off x="3305089" y="2346507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b="1" dirty="0" lang="en-US" sz="2400">
                <a:solidFill>
                  <a:schemeClr val="tx1"/>
                </a:solidFill>
                <a:latin typeface="+mj-lt"/>
              </a:defRPr>
            </a:lvl1pPr>
          </a:lstStyle>
          <a:p>
            <a:pPr algn="ctr" indent="-228600" lvl="0" marL="228600"/>
            <a:r>
              <a:rPr dirty="0" lang="en-US"/>
              <a:t>phone</a:t>
            </a:r>
            <a:endParaRPr dirty="0" lang="en-US"/>
          </a:p>
        </p:txBody>
      </p:sp>
      <p:sp>
        <p:nvSpPr>
          <p:cNvPr id="9" name="Text Placeholder 19">
            <a:extLst>
              <a:ext uri="{F3C113B8-6543-4674-A378-09DFF8B1ABDB}">
                <a16:creationId xmlns:a16="http://schemas.microsoft.com/office/drawing/2010/main" id="{A69ECD90-31DD-42F5-971D-86C1EEAFC244}"/>
              </a:ext>
            </a:extLst>
          </p:cNvPr>
          <p:cNvSpPr>
            <a:spLocks noGrp="true"/>
          </p:cNvSpPr>
          <p:nvPr>
            <p:ph idx="6" type="body"/>
          </p:nvPr>
        </p:nvSpPr>
        <p:spPr>
          <a:xfrm rot="0">
            <a:off x="4527236" y="2628792"/>
            <a:ext cx="2218760" cy="474840"/>
          </a:xfrm>
        </p:spPr>
        <p:txBody>
          <a:bodyPr anchor="ctr" lIns="0" rIns="0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hidden="true" id="10" name="Text Placeholder 2">
            <a:extLst>
              <a:ext uri="{919A9E40-3B17-4314-B30A-E6B5179214B9}">
                <a16:creationId xmlns:a16="http://schemas.microsoft.com/office/drawing/2010/main" id="{1BB1F505-FC98-4C2D-9EFC-2B55BE9ECBC2}"/>
              </a:ext>
            </a:extLst>
          </p:cNvPr>
          <p:cNvSpPr>
            <a:spLocks noGrp="true"/>
          </p:cNvSpPr>
          <p:nvPr>
            <p:ph idx="7" type="body"/>
          </p:nvPr>
        </p:nvSpPr>
        <p:spPr>
          <a:xfrm rot="0">
            <a:off x="3305089" y="3550229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b="1" dirty="0" lang="en-US" sz="2400">
                <a:solidFill>
                  <a:schemeClr val="tx1"/>
                </a:solidFill>
                <a:latin typeface="+mj-lt"/>
              </a:defRPr>
            </a:lvl1pPr>
          </a:lstStyle>
          <a:p>
            <a:pPr algn="ctr" indent="-228600" lvl="0" marL="228600"/>
            <a:r>
              <a:rPr dirty="0" lang="en-US"/>
              <a:t>email</a:t>
            </a:r>
            <a:endParaRPr dirty="0" lang="en-US"/>
          </a:p>
        </p:txBody>
      </p:sp>
      <p:sp>
        <p:nvSpPr>
          <p:cNvPr id="11" name="Text Placeholder 19">
            <a:extLst>
              <a:ext uri="{D3D17821-E085-4159-8953-A0D07D711C70}">
                <a16:creationId xmlns:a16="http://schemas.microsoft.com/office/drawing/2010/main" id="{40B81D9E-6BA5-4995-9AB5-61C66F434AE7}"/>
              </a:ext>
            </a:extLst>
          </p:cNvPr>
          <p:cNvSpPr>
            <a:spLocks noGrp="true"/>
          </p:cNvSpPr>
          <p:nvPr>
            <p:ph idx="8" type="body"/>
          </p:nvPr>
        </p:nvSpPr>
        <p:spPr>
          <a:xfrm rot="0">
            <a:off x="4527236" y="3832514"/>
            <a:ext cx="2218760" cy="474840"/>
          </a:xfrm>
        </p:spPr>
        <p:txBody>
          <a:bodyPr anchor="ctr" lIns="0" rIns="0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Slide Number Placeholder 5">
            <a:extLst>
              <a:ext uri="{587F960A-8B91-4751-A225-59DD0BBA7BEF}">
                <a16:creationId xmlns:a16="http://schemas.microsoft.com/office/drawing/2010/main" id="{03BD8D55-25F9-4A6E-ABC2-A8E5F928E25D}"/>
              </a:ext>
            </a:extLst>
          </p:cNvPr>
          <p:cNvSpPr>
            <a:spLocks noGrp="true"/>
          </p:cNvSpPr>
          <p:nvPr>
            <p:ph idx="9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6740E435-A06E-4A12-B59B-D29441ED18EA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13" name="">
            <a:extLst>
              <a:ext uri="{A2478955-8C81-44EA-B229-D0977EA26C84}">
                <a16:creationId xmlns:a16="http://schemas.microsoft.com/office/drawing/2010/main" id="{A4A558EF-0C53-4422-8629-8FF559C40B3F}"/>
              </a:ext>
            </a:extLst>
          </p:cNvPr>
          <p:cNvSpPr/>
          <p:nvPr>
            <p:ph idx="10" type="title"/>
          </p:nvPr>
        </p:nvSpPr>
        <p:spPr>
          <a:xfrm flipH="false" flipV="false" rot="0">
            <a:off x="409575" y="600075"/>
            <a:ext cx="4724400" cy="533400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14" name="">
            <a:extLst>
              <a:ext uri="{29EA7EDE-8EA2-4DCA-A513-20F25F588BF8}">
                <a16:creationId xmlns:a16="http://schemas.microsoft.com/office/drawing/2010/main" id="{65E55D48-B6EA-4B9D-BD9C-9C5838EFDE91}"/>
              </a:ext>
            </a:extLst>
          </p:cNvPr>
          <p:cNvSpPr/>
          <p:nvPr>
            <p:ph idx="11"/>
          </p:nvPr>
        </p:nvSpPr>
        <p:spPr>
          <a:xfrm flipH="false" flipV="false" rot="0">
            <a:off x="3303384" y="1162307"/>
            <a:ext cx="1076325" cy="1076325"/>
          </a:xfrm>
          <a:prstGeom prst="ellipse">
            <a:avLst/>
          </a:prstGeom>
          <a:solidFill>
            <a:schemeClr val="bg1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5" name="">
            <a:extLst>
              <a:ext uri="{830CCB99-3EE2-46CC-B7B8-CBB13796309C}">
                <a16:creationId xmlns:a16="http://schemas.microsoft.com/office/drawing/2010/main" id="{61A88F71-747E-4CCF-AF89-4871636BB45D}"/>
              </a:ext>
            </a:extLst>
          </p:cNvPr>
          <p:cNvSpPr/>
          <p:nvPr>
            <p:ph idx="12"/>
          </p:nvPr>
        </p:nvSpPr>
        <p:spPr>
          <a:xfrm flipH="false" flipV="false" rot="0">
            <a:off x="3304498" y="2353503"/>
            <a:ext cx="1076325" cy="1076325"/>
          </a:xfrm>
          <a:prstGeom prst="ellipse">
            <a:avLst/>
          </a:prstGeom>
          <a:solidFill>
            <a:schemeClr val="bg1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6" name="">
            <a:extLst>
              <a:ext uri="{7B91CD48-B62D-48EF-BA09-E2F69D63EEE8}">
                <a16:creationId xmlns:a16="http://schemas.microsoft.com/office/drawing/2010/main" id="{C441D4A4-6BFC-455E-AC5E-E64AD47ECE45}"/>
              </a:ext>
            </a:extLst>
          </p:cNvPr>
          <p:cNvSpPr/>
          <p:nvPr>
            <p:ph idx="13"/>
          </p:nvPr>
        </p:nvSpPr>
        <p:spPr>
          <a:xfrm flipH="false" flipV="false" rot="0">
            <a:off x="3304498" y="3532584"/>
            <a:ext cx="1076325" cy="1076325"/>
          </a:xfrm>
          <a:prstGeom prst="ellipse">
            <a:avLst/>
          </a:prstGeom>
          <a:solidFill>
            <a:schemeClr val="bg1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hidden="false" id="17" name="Date Placeholder 1">
            <a:extLst>
              <a:ext uri="{7485207A-9A4C-4D73-A384-B86CD1D78A18}">
                <a16:creationId xmlns:a16="http://schemas.microsoft.com/office/drawing/2010/main" id="{F4A4BCAD-ED5D-4BC3-96C3-5FF2B630D777}"/>
              </a:ext>
            </a:extLst>
          </p:cNvPr>
          <p:cNvSpPr>
            <a:spLocks noGrp="true"/>
          </p:cNvSpPr>
          <p:nvPr>
            <p:ph idx="14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8" name="Footer Placeholder 1">
            <a:extLst>
              <a:ext uri="{03FB4B71-BF2A-4B42-9B4A-63145C76B670}">
                <a16:creationId xmlns:a16="http://schemas.microsoft.com/office/drawing/2010/main" id="{0E235DAC-5EAA-48D2-86EC-08E7350C5600}"/>
              </a:ext>
            </a:extLst>
          </p:cNvPr>
          <p:cNvSpPr>
            <a:spLocks noGrp="true"/>
          </p:cNvSpPr>
          <p:nvPr>
            <p:ph idx="15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3CEA4F27-2754-401F-BA1E-D3B6F49623DD}">
        <p14:creationId xmlns:p14="http://schemas.microsoft.com/office/powerpoint/2010/main" val="1704953886952"/>
      </p:ext>
    </p:extLst>
  </p:cSld>
  <p:clrMapOvr>
    <a:masterClrMapping/>
  </p:clrMapOvr>
</p:sldLayout>
</file>

<file path=ppt/slideLayouts/slideLayout1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Thank yo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2E3E4F08-D910-4D93-BF02-8AE8A6E884AB}">
                <a16:creationId xmlns:a16="http://schemas.microsoft.com/office/drawing/2010/main" id="{9A8D08A6-0BB7-4027-BCB4-6A155430CBB8}"/>
              </a:ext>
            </a:extLst>
          </p:cNvPr>
          <p:cNvSpPr/>
          <p:nvPr userDrawn="1"/>
        </p:nvSpPr>
        <p:spPr>
          <a:xfrm rot="0">
            <a:off x="257175" y="257175"/>
            <a:ext cx="1907930" cy="1907930"/>
          </a:xfrm>
          <a:prstGeom prst="rect">
            <a:avLst/>
          </a:prstGeom>
          <a:solidFill>
            <a:srgbClr val="d0e9e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true" id="3" name="Text Placeholder 15">
            <a:extLst>
              <a:ext uri="{99E43397-FEDF-4E8B-A2C8-1D3C0317A190}">
                <a16:creationId xmlns:a16="http://schemas.microsoft.com/office/drawing/2010/main" id="{2C7B296D-48DC-4A31-9D30-33120C5DA6BF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16573" y="1479557"/>
            <a:ext cx="2948133" cy="1098612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Anton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                        TITLE HERE</a:t>
            </a:r>
            <a:endParaRPr dirty="0" lang="en-US"/>
          </a:p>
        </p:txBody>
      </p:sp>
      <p:sp>
        <p:nvSpPr>
          <p:cNvPr id="4" name="Text Placeholder 19">
            <a:extLst>
              <a:ext uri="{4A214BF2-797F-4231-B768-CE113AAF422A}">
                <a16:creationId xmlns:a16="http://schemas.microsoft.com/office/drawing/2010/main" id="{86B42800-5AFC-43C5-A40E-AC0918EEE58E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16718" y="2971175"/>
            <a:ext cx="2947988" cy="678656"/>
          </a:xfrm>
        </p:spPr>
        <p:txBody>
          <a:bodyPr anchor="t" rtlCol="0" vert="horz"/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5" name="Picture Placeholder 22">
            <a:extLst>
              <a:ext uri="{C80249DC-4F53-4412-ADB6-19692A17CA82}">
                <a16:creationId xmlns:a16="http://schemas.microsoft.com/office/drawing/2010/main" id="{2658DAEC-E7C8-464C-909B-FF01889B0A8C}"/>
              </a:ext>
            </a:extLst>
          </p:cNvPr>
          <p:cNvSpPr>
            <a:spLocks noGrp="true"/>
          </p:cNvSpPr>
          <p:nvPr>
            <p:ph idx="2" type="pic"/>
          </p:nvPr>
        </p:nvSpPr>
        <p:spPr>
          <a:xfrm rot="0">
            <a:off x="2336391" y="257175"/>
            <a:ext cx="764381" cy="665316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6" name="Rectangle 9">
            <a:extLst>
              <a:ext uri="{E01FC900-7640-43C8-850D-C401FB52A772}">
                <a16:creationId xmlns:a16="http://schemas.microsoft.com/office/drawing/2010/main" id="{052F2408-7B6C-4E92-9680-47BA50BC59F9}"/>
              </a:ext>
            </a:extLst>
          </p:cNvPr>
          <p:cNvSpPr/>
          <p:nvPr userDrawn="1"/>
        </p:nvSpPr>
        <p:spPr>
          <a:xfrm rot="0">
            <a:off x="5419146" y="1243953"/>
            <a:ext cx="3467678" cy="320782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7" name="Picture Placeholder 3">
            <a:extLst>
              <a:ext uri="{2A8F57D8-543B-495C-B923-313930FE4013}">
                <a16:creationId xmlns:a16="http://schemas.microsoft.com/office/drawing/2010/main" id="{D769836F-623E-47EB-A7BB-18050A9AEB60}"/>
              </a:ext>
            </a:extLst>
          </p:cNvPr>
          <p:cNvSpPr>
            <a:spLocks noGrp="true"/>
          </p:cNvSpPr>
          <p:nvPr>
            <p:ph idx="3" type="pic"/>
          </p:nvPr>
        </p:nvSpPr>
        <p:spPr>
          <a:xfrm rot="0">
            <a:off x="3736181" y="1571405"/>
            <a:ext cx="5150642" cy="2880371"/>
          </a:xfrm>
        </p:spPr>
        <p:txBody>
          <a:bodyPr anchor="ctr" bIns="45720" lIns="91440" rIns="91440" rtlCol="0" tIns="45720" vert="horz">
            <a:normAutofit/>
          </a:bodyPr>
          <a:lstStyle>
            <a:lvl1pPr lvl="0">
              <a:defRPr dirty="0" lang="en-US" sz="1800">
                <a:solidFill>
                  <a:schemeClr val="tx1"/>
                </a:solidFill>
              </a:defRPr>
            </a:lvl1pPr>
          </a:lstStyle>
          <a:p>
            <a:pPr algn="ctr" indent="0" lvl="0" marL="0">
              <a:buNone/>
            </a:pPr>
            <a:r>
              <a:rPr dirty="0" lang="en-US"/>
              <a:t>Add picture</a:t>
            </a:r>
            <a:endParaRPr dirty="0" lang="en-US"/>
          </a:p>
        </p:txBody>
      </p:sp>
      <p:sp>
        <p:nvSpPr>
          <p:cNvPr id="8" name="">
            <a:extLst>
              <a:ext uri="{8EAC0BB1-DC45-4A26-A132-EE834222A2BF}">
                <a16:creationId xmlns:a16="http://schemas.microsoft.com/office/drawing/2010/main" id="{645C952A-6FBE-4D9C-A381-46053D284323}"/>
              </a:ext>
            </a:extLst>
          </p:cNvPr>
          <p:cNvSpPr/>
          <p:nvPr>
            <p:ph idx="4" type="title"/>
          </p:nvPr>
        </p:nvSpPr>
        <p:spPr>
          <a:xfrm flipH="false" flipV="false" rot="0">
            <a:off x="409575" y="1476375"/>
            <a:ext cx="2952750" cy="1095375"/>
          </a:xfrm>
          <a:prstGeom prst="rect">
            <a:avLst/>
          </a:prstGeom>
        </p:spPr>
        <p:txBody>
          <a:bodyPr anchor="b"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9" name="Slide Number Placeholder 1">
            <a:extLst>
              <a:ext uri="{005677AC-868C-437D-A136-90B7AB129458}">
                <a16:creationId xmlns:a16="http://schemas.microsoft.com/office/drawing/2010/main" id="{15786EC5-71C9-4749-8EC8-63485F3D7621}"/>
              </a:ext>
            </a:extLst>
          </p:cNvPr>
          <p:cNvSpPr>
            <a:spLocks noGrp="true"/>
          </p:cNvSpPr>
          <p:nvPr>
            <p:ph idx="5" sz="quarter" type="sldNum"/>
          </p:nvPr>
        </p:nvSpPr>
        <p:spPr>
          <a:xfrm rot="0">
            <a:off x="7767815" y="4695033"/>
            <a:ext cx="613018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&lt;#&gt;</a:t>
            </a:r>
            <a:endParaRPr dirty="0" lang="en-US"/>
          </a:p>
        </p:txBody>
      </p:sp>
      <p:sp>
        <p:nvSpPr>
          <p:cNvPr hidden="false" id="10" name="Date Placeholder 1">
            <a:extLst>
              <a:ext uri="{07B75888-DACD-4D60-A46B-BEADB85366A1}">
                <a16:creationId xmlns:a16="http://schemas.microsoft.com/office/drawing/2010/main" id="{FFA6AFF2-D1AE-4529-9371-5A85949F4032}"/>
              </a:ext>
            </a:extLst>
          </p:cNvPr>
          <p:cNvSpPr>
            <a:spLocks noGrp="true"/>
          </p:cNvSpPr>
          <p:nvPr>
            <p:ph idx="6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1" name="Footer Placeholder 1">
            <a:extLst>
              <a:ext uri="{5FF89FAC-178C-468B-8458-3181804A9569}">
                <a16:creationId xmlns:a16="http://schemas.microsoft.com/office/drawing/2010/main" id="{B4A590E0-6065-4DF4-8EEA-790E1720D774}"/>
              </a:ext>
            </a:extLst>
          </p:cNvPr>
          <p:cNvSpPr>
            <a:spLocks noGrp="true"/>
          </p:cNvSpPr>
          <p:nvPr>
            <p:ph idx="7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CBBA6FDE-FAC7-439B-8CAF-6BE3DA031007}">
        <p14:creationId xmlns:p14="http://schemas.microsoft.com/office/powerpoint/2010/main" val="1704953886954"/>
      </p:ext>
    </p:extLst>
  </p:cSld>
  <p:clrMapOvr>
    <a:masterClrMapping/>
  </p:clrMapOvr>
</p:sldLayout>
</file>

<file path=ppt/slideLayouts/slideLayout1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Key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6B1F9408-70A0-45EC-84D3-B6B63910E861}">
                <a16:creationId xmlns:a16="http://schemas.microsoft.com/office/drawing/2010/main" id="{539A6619-E6ED-4404-A544-E0CC2175F779}"/>
              </a:ext>
            </a:extLst>
          </p:cNvPr>
          <p:cNvSpPr/>
          <p:nvPr userDrawn="1"/>
        </p:nvSpPr>
        <p:spPr>
          <a:xfrm rot="0">
            <a:off x="257175" y="257173"/>
            <a:ext cx="8629649" cy="462915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Chart Placeholder 4">
            <a:extLst>
              <a:ext uri="{C7936801-8D41-4E2A-AF22-77C17E33FD08}">
                <a16:creationId xmlns:a16="http://schemas.microsoft.com/office/drawing/2010/main" id="{2069D4E8-9E97-48FC-AC5A-349EB3F8F2E1}"/>
              </a:ext>
            </a:extLst>
          </p:cNvPr>
          <p:cNvSpPr>
            <a:spLocks noGrp="true"/>
          </p:cNvSpPr>
          <p:nvPr>
            <p:ph type="chart"/>
          </p:nvPr>
        </p:nvSpPr>
        <p:spPr>
          <a:xfrm rot="0">
            <a:off x="416719" y="2578893"/>
            <a:ext cx="3534217" cy="2219748"/>
          </a:xfrm>
        </p:spPr>
        <p:txBody>
          <a:bodyPr anchor="ctr" bIns="45720" lIns="91440" rIns="91440" rtlCol="0" tIns="45720" vert="horz">
            <a:normAutofit/>
          </a:bodyPr>
          <a:lstStyle>
            <a:lvl1pPr lvl="0">
              <a:defRPr dirty="0" lang="en-US" sz="1800"/>
            </a:lvl1pPr>
          </a:lstStyle>
          <a:p>
            <a:pPr algn="ctr" indent="0" lvl="0" marL="0">
              <a:buNone/>
            </a:pPr>
            <a:r>
              <a:rPr dirty="0" lang="en-US"/>
              <a:t>Add chart</a:t>
            </a:r>
            <a:endParaRPr dirty="0" lang="en-US"/>
          </a:p>
        </p:txBody>
      </p:sp>
      <p:sp>
        <p:nvSpPr>
          <p:cNvPr id="4" name="Chart Placeholder 2">
            <a:extLst>
              <a:ext uri="{94AE8B56-B1A2-460E-8B19-2B1387DA420F}">
                <a16:creationId xmlns:a16="http://schemas.microsoft.com/office/drawing/2010/main" id="{57BCE017-BB2E-4A6C-864F-1AFB074C87E8}"/>
              </a:ext>
            </a:extLst>
          </p:cNvPr>
          <p:cNvSpPr>
            <a:spLocks noGrp="true"/>
          </p:cNvSpPr>
          <p:nvPr>
            <p:ph idx="1" type="chart"/>
          </p:nvPr>
        </p:nvSpPr>
        <p:spPr>
          <a:xfrm rot="0">
            <a:off x="4276725" y="871809"/>
            <a:ext cx="4529137" cy="3901827"/>
          </a:xfrm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/>
            </a:lvl1pPr>
          </a:lstStyle>
          <a:p>
            <a:pPr/>
            <a:r>
              <a:rPr dirty="0" lang="en-US"/>
              <a:t>Add chart</a:t>
            </a:r>
            <a:endParaRPr dirty="0" lang="en-US"/>
          </a:p>
        </p:txBody>
      </p:sp>
      <p:sp>
        <p:nvSpPr>
          <p:cNvPr id="5" name="Text Placeholder 15">
            <a:extLst>
              <a:ext uri="{2CB2E719-6977-417C-B558-6DE95C9956D3}">
                <a16:creationId xmlns:a16="http://schemas.microsoft.com/office/drawing/2010/main" id="{E57F844B-221B-4DFE-9CC8-542E223F05F6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16573" y="605058"/>
            <a:ext cx="4719783" cy="531800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TITLE HERE</a:t>
            </a:r>
            <a:endParaRPr dirty="0" lang="en-US"/>
          </a:p>
        </p:txBody>
      </p:sp>
      <p:sp>
        <p:nvSpPr>
          <p:cNvPr id="6" name="Text Placeholder 19">
            <a:extLst>
              <a:ext uri="{E19192D0-985B-42C7-8803-F0109172F3B7}">
                <a16:creationId xmlns:a16="http://schemas.microsoft.com/office/drawing/2010/main" id="{232EFD9C-5D7D-451A-A3F9-AEFB2E585FE8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416572" y="1243953"/>
            <a:ext cx="3534363" cy="1160760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7" name="Picture Placeholder 22">
            <a:extLst>
              <a:ext uri="{2B569A36-FB26-4E78-9E4B-94FA00F5AB50}">
                <a16:creationId xmlns:a16="http://schemas.microsoft.com/office/drawing/2010/main" id="{91D7EF2C-4C1C-4634-BD24-D709836B7A1C}"/>
              </a:ext>
            </a:extLst>
          </p:cNvPr>
          <p:cNvSpPr>
            <a:spLocks noGrp="true"/>
          </p:cNvSpPr>
          <p:nvPr>
            <p:ph idx="4" type="pic"/>
          </p:nvPr>
        </p:nvSpPr>
        <p:spPr>
          <a:xfrm rot="0">
            <a:off x="7969134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8" name="Slide Number Placeholder 5">
            <a:extLst>
              <a:ext uri="{2E1A62D4-6F99-4888-8D17-03F0ADEC41C7}">
                <a16:creationId xmlns:a16="http://schemas.microsoft.com/office/drawing/2010/main" id="{EC991673-FB38-43D3-A3FB-0050C5C7DF5D}"/>
              </a:ext>
            </a:extLst>
          </p:cNvPr>
          <p:cNvSpPr>
            <a:spLocks noGrp="true"/>
          </p:cNvSpPr>
          <p:nvPr>
            <p:ph idx="5" sz="quarter" type="sldNum"/>
          </p:nvPr>
        </p:nvSpPr>
        <p:spPr>
          <a:xfrm rot="0">
            <a:off x="8284028" y="4869591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DEAECCF6-C0DE-4D82-98F7-14E4B1DAD996}" type="slidenum"/>
            <a:endParaRPr dirty="0" lang="en-US"/>
          </a:p>
        </p:txBody>
      </p:sp>
      <p:sp>
        <p:nvSpPr>
          <p:cNvPr hidden="false" id="9" name="Date Placeholder 1">
            <a:extLst>
              <a:ext uri="{9B164381-6EB3-4A21-AE43-1C36A37BF224}">
                <a16:creationId xmlns:a16="http://schemas.microsoft.com/office/drawing/2010/main" id="{1E7DFB97-CF9C-4094-AEB6-B601DACB002D}"/>
              </a:ext>
            </a:extLst>
          </p:cNvPr>
          <p:cNvSpPr>
            <a:spLocks noGrp="true"/>
          </p:cNvSpPr>
          <p:nvPr>
            <p:ph idx="6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0" name="Footer Placeholder 1">
            <a:extLst>
              <a:ext uri="{530F3F37-F9DF-4CD8-858C-86C5EDCFD865}">
                <a16:creationId xmlns:a16="http://schemas.microsoft.com/office/drawing/2010/main" id="{68A004CB-D989-4329-AF11-350EE0D3FAEC}"/>
              </a:ext>
            </a:extLst>
          </p:cNvPr>
          <p:cNvSpPr>
            <a:spLocks noGrp="true"/>
          </p:cNvSpPr>
          <p:nvPr>
            <p:ph idx="7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E05728F9-177B-4478-93DD-C93301D2E38A}">
        <p14:creationId xmlns:p14="http://schemas.microsoft.com/office/powerpoint/2010/main" val="1704953886956"/>
      </p:ext>
    </p:extLst>
  </p:cSld>
  <p:clrMapOvr>
    <a:masterClrMapping/>
  </p:clrMapOvr>
</p:sldLayout>
</file>

<file path=ppt/slideLayouts/slideLayout1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Method and Too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ext Placeholder 29">
            <a:extLst>
              <a:ext uri="{E68D930A-250D-4223-919B-AEC93D93A1D9}">
                <a16:creationId xmlns:a16="http://schemas.microsoft.com/office/drawing/2010/main" id="{9904AF11-7A12-4105-B96E-71413BD5E96C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562494" y="862013"/>
            <a:ext cx="2332265" cy="238125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hidden="false" id="3" name="Text Placeholder 31">
            <a:extLst>
              <a:ext uri="{74B15453-542E-4EC3-911C-8DE057831062}">
                <a16:creationId xmlns:a16="http://schemas.microsoft.com/office/drawing/2010/main" id="{2C9EAF2E-6ABA-4A2D-A947-95140AA269E3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562494" y="1041197"/>
            <a:ext cx="2332265" cy="560756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Edit Master text</a:t>
            </a:r>
            <a:endParaRPr dirty="0" lang="en-US"/>
          </a:p>
        </p:txBody>
      </p:sp>
      <p:sp>
        <p:nvSpPr>
          <p:cNvPr id="4" name="Rectangle 6">
            <a:extLst>
              <a:ext uri="{72727F43-DB8B-453B-8575-8241E0EF1BC5}">
                <a16:creationId xmlns:a16="http://schemas.microsoft.com/office/drawing/2010/main" id="{8DFC0381-2AA7-4499-8C74-B6D966651175}"/>
              </a:ext>
            </a:extLst>
          </p:cNvPr>
          <p:cNvSpPr/>
          <p:nvPr userDrawn="1"/>
        </p:nvSpPr>
        <p:spPr>
          <a:xfrm rot="0">
            <a:off x="257175" y="257173"/>
            <a:ext cx="3585482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pic>
        <p:nvPicPr>
          <p:cNvPr id="5" name="Picture 18">
            <a:extLst>
              <a:ext uri="{49B16298-C38C-4587-8FC6-FE8BBE42B81F}">
                <a16:creationId xmlns:a16="http://schemas.microsoft.com/office/drawing/2010/main" id="{AAE8BEB4-8101-40FD-8602-15F743DB3065}"/>
              </a:ext>
            </a:extLst>
          </p:cNvPr>
          <p:cNvPicPr>
            <a:picLocks noChangeAspect="true"/>
          </p:cNvPicPr>
          <p:nvPr userDrawn="1"/>
        </p:nvPicPr>
        <p:blipFill>
          <a:blip r:embed="rId2"/>
          <a:srcRect b="6576" l="27500" r="37722" t="6944"/>
          <a:stretch>
            <a:fillRect/>
          </a:stretch>
        </p:blipFill>
        <p:spPr>
          <a:xfrm rot="0">
            <a:off x="7303011" y="625110"/>
            <a:ext cx="1845751" cy="4201092"/>
          </a:xfrm>
          <a:prstGeom prst="rect">
            <a:avLst/>
          </a:prstGeom>
          <a:noFill/>
        </p:spPr>
      </p:pic>
      <p:sp>
        <p:nvSpPr>
          <p:cNvPr id="6" name="Picture Placeholder 23">
            <a:extLst>
              <a:ext uri="{8AA7C8EE-D05B-4B48-95D9-9DC27DC8C274}">
                <a16:creationId xmlns:a16="http://schemas.microsoft.com/office/drawing/2010/main" id="{F7BAC355-8E09-4226-A6E8-41C0FE881A94}"/>
              </a:ext>
            </a:extLst>
          </p:cNvPr>
          <p:cNvSpPr>
            <a:spLocks noGrp="true"/>
          </p:cNvSpPr>
          <p:nvPr>
            <p:ph idx="2" type="pic"/>
          </p:nvPr>
        </p:nvSpPr>
        <p:spPr>
          <a:xfrm rot="0">
            <a:off x="7539632" y="1183481"/>
            <a:ext cx="1609131" cy="3067050"/>
          </a:xfrm>
          <a:ln>
            <a:noFill/>
          </a:ln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>
                <a:solidFill>
                  <a:schemeClr val="bg1"/>
                </a:solidFill>
              </a:defRPr>
            </a:lvl1pPr>
          </a:lstStyle>
          <a:p>
            <a:pPr/>
            <a:r>
              <a:rPr dirty="0" lang="en-US"/>
              <a:t>Add picture</a:t>
            </a:r>
            <a:endParaRPr dirty="0" lang="en-US"/>
          </a:p>
        </p:txBody>
      </p:sp>
      <p:sp>
        <p:nvSpPr>
          <p:cNvPr hidden="false" id="7" name="Text Placeholder 29">
            <a:extLst>
              <a:ext uri="{FE860164-625A-4337-A270-889F8BE512CE}">
                <a16:creationId xmlns:a16="http://schemas.microsoft.com/office/drawing/2010/main" id="{3E4B68CE-88E8-4C8A-AA0B-C3C2880ED736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4562494" y="2370821"/>
            <a:ext cx="2332265" cy="238125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hidden="false" id="8" name="Text Placeholder 31">
            <a:extLst>
              <a:ext uri="{392C6326-C32E-487D-A4DC-0F6F9E393528}">
                <a16:creationId xmlns:a16="http://schemas.microsoft.com/office/drawing/2010/main" id="{4041E5E5-910E-4067-8881-472AB0A681CC}"/>
              </a:ext>
            </a:extLst>
          </p:cNvPr>
          <p:cNvSpPr>
            <a:spLocks noGrp="true"/>
          </p:cNvSpPr>
          <p:nvPr>
            <p:ph idx="4" type="body"/>
          </p:nvPr>
        </p:nvSpPr>
        <p:spPr>
          <a:xfrm rot="0">
            <a:off x="4562493" y="2550006"/>
            <a:ext cx="2332265" cy="560756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Edit Master text</a:t>
            </a:r>
            <a:endParaRPr dirty="0" lang="en-US"/>
          </a:p>
        </p:txBody>
      </p:sp>
      <p:sp>
        <p:nvSpPr>
          <p:cNvPr hidden="false" id="9" name="Text Placeholder 29">
            <a:extLst>
              <a:ext uri="{139C7E15-AE33-45AF-BCCD-17C497B9CC0D}">
                <a16:creationId xmlns:a16="http://schemas.microsoft.com/office/drawing/2010/main" id="{0E28CBEE-C578-4013-8D11-173B09840804}"/>
              </a:ext>
            </a:extLst>
          </p:cNvPr>
          <p:cNvSpPr>
            <a:spLocks noGrp="true"/>
          </p:cNvSpPr>
          <p:nvPr>
            <p:ph idx="5" type="body"/>
          </p:nvPr>
        </p:nvSpPr>
        <p:spPr>
          <a:xfrm rot="0">
            <a:off x="4557729" y="3879631"/>
            <a:ext cx="2332265" cy="238125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id="10" name="Text Placeholder 31">
            <a:extLst>
              <a:ext uri="{78BF4D52-178A-4313-BD9E-E9E368BDD63B}">
                <a16:creationId xmlns:a16="http://schemas.microsoft.com/office/drawing/2010/main" id="{873F9D3F-BBC1-4877-B7E9-9D0793D456A7}"/>
              </a:ext>
            </a:extLst>
          </p:cNvPr>
          <p:cNvSpPr>
            <a:spLocks noGrp="true"/>
          </p:cNvSpPr>
          <p:nvPr>
            <p:ph idx="6" type="body"/>
          </p:nvPr>
        </p:nvSpPr>
        <p:spPr>
          <a:xfrm rot="0">
            <a:off x="4557729" y="4058814"/>
            <a:ext cx="2332265" cy="560756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Edit Master text</a:t>
            </a:r>
            <a:endParaRPr dirty="0" lang="en-US"/>
          </a:p>
        </p:txBody>
      </p:sp>
      <p:sp>
        <p:nvSpPr>
          <p:cNvPr hidden="true" id="11" name="Text Placeholder 15">
            <a:extLst>
              <a:ext uri="{7D904C76-6A17-4C2F-AA89-117137BE3CE1}">
                <a16:creationId xmlns:a16="http://schemas.microsoft.com/office/drawing/2010/main" id="{B0070043-3139-4987-A623-6272BB789F86}"/>
              </a:ext>
            </a:extLst>
          </p:cNvPr>
          <p:cNvSpPr>
            <a:spLocks noGrp="true"/>
          </p:cNvSpPr>
          <p:nvPr>
            <p:ph idx="7" type="body"/>
          </p:nvPr>
        </p:nvSpPr>
        <p:spPr>
          <a:xfrm rot="0">
            <a:off x="416573" y="683772"/>
            <a:ext cx="2818117" cy="1098612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                        TITLE HERE</a:t>
            </a:r>
            <a:endParaRPr dirty="0" lang="en-US"/>
          </a:p>
        </p:txBody>
      </p:sp>
      <p:sp>
        <p:nvSpPr>
          <p:cNvPr hidden="false" id="12" name="Text Placeholder 19">
            <a:extLst>
              <a:ext uri="{EB5A0682-38A9-4604-8882-CCA98297C76B}">
                <a16:creationId xmlns:a16="http://schemas.microsoft.com/office/drawing/2010/main" id="{2E3759FA-4CF5-425D-9FE6-C7EE951E42D0}"/>
              </a:ext>
            </a:extLst>
          </p:cNvPr>
          <p:cNvSpPr>
            <a:spLocks noGrp="true"/>
          </p:cNvSpPr>
          <p:nvPr>
            <p:ph idx="8" type="body"/>
          </p:nvPr>
        </p:nvSpPr>
        <p:spPr>
          <a:xfrm rot="0">
            <a:off x="421320" y="1802955"/>
            <a:ext cx="2813370" cy="1160760"/>
          </a:xfrm>
        </p:spPr>
        <p:txBody>
          <a:bodyPr anchor="t" rtlCol="0" vert="horz">
            <a:norm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13" name="Oval 40">
            <a:extLst>
              <a:ext uri="{C6FC7D3B-AE1A-4D88-B3EC-5E53F4DF0A1A}">
                <a16:creationId xmlns:a16="http://schemas.microsoft.com/office/drawing/2010/main" id="{35EF1CF5-A86E-434C-B734-8629862D1CDF}"/>
              </a:ext>
            </a:extLst>
          </p:cNvPr>
          <p:cNvSpPr/>
          <p:nvPr userDrawn="1"/>
        </p:nvSpPr>
        <p:spPr>
          <a:xfrm rot="0">
            <a:off x="3305146" y="523924"/>
            <a:ext cx="1075022" cy="10780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/>
          <a:p>
            <a:pPr algn="ctr" indent="0" lvl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dirty="0" lang="en-US" sz="1400">
                <a:solidFill>
                  <a:srgbClr val="767171"/>
                </a:solidFill>
                <a:latin typeface="Rubik Light"/>
              </a:rPr>
              <a:t/>
            </a:r>
            <a:endParaRPr dirty="0" lang="en-US" sz="1400">
              <a:solidFill>
                <a:srgbClr val="767171"/>
              </a:solidFill>
              <a:latin typeface="Rubik Light"/>
            </a:endParaRPr>
          </a:p>
        </p:txBody>
      </p:sp>
      <p:sp>
        <p:nvSpPr>
          <p:cNvPr id="14" name="Picture Placeholder 25">
            <a:extLst>
              <a:ext uri="{1B1C2714-C016-4E1C-8D2B-CC3037C7E121}">
                <a16:creationId xmlns:a16="http://schemas.microsoft.com/office/drawing/2010/main" id="{DE755F8C-7F0F-4CF0-A4A6-03BE1CA5487B}"/>
              </a:ext>
            </a:extLst>
          </p:cNvPr>
          <p:cNvSpPr>
            <a:spLocks noGrp="true"/>
          </p:cNvSpPr>
          <p:nvPr>
            <p:ph idx="9" type="pic"/>
          </p:nvPr>
        </p:nvSpPr>
        <p:spPr>
          <a:xfrm rot="0">
            <a:off x="3648739" y="865206"/>
            <a:ext cx="387835" cy="3954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lIns="0" rIns="0" rtlCol="0" tIns="0" vert="horz">
            <a:noAutofit/>
          </a:bodyPr>
          <a:lstStyle>
            <a:lvl1pPr indent="0" lvl="0" marL="0">
              <a:buNone/>
              <a:defRPr dirty="0" lang="en-US" sz="9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lvl="0" marL="0"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15" name="Oval 41">
            <a:extLst>
              <a:ext uri="{CE9F6F5C-95F4-464E-84C5-C819ED53FB1B}">
                <a16:creationId xmlns:a16="http://schemas.microsoft.com/office/drawing/2010/main" id="{B05F2C14-E526-4BC5-BA44-B5F6E28EAE85}"/>
              </a:ext>
            </a:extLst>
          </p:cNvPr>
          <p:cNvSpPr/>
          <p:nvPr userDrawn="1"/>
        </p:nvSpPr>
        <p:spPr>
          <a:xfrm rot="0">
            <a:off x="3305146" y="2032733"/>
            <a:ext cx="1075022" cy="10780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/>
          <a:p>
            <a:pPr algn="ctr" indent="0" lvl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dirty="0" lang="en-US" sz="1400">
                <a:solidFill>
                  <a:srgbClr val="767171"/>
                </a:solidFill>
                <a:latin typeface="Rubik Light"/>
              </a:rPr>
              <a:t/>
            </a:r>
            <a:endParaRPr dirty="0" lang="en-US" sz="1400">
              <a:solidFill>
                <a:srgbClr val="767171"/>
              </a:solidFill>
              <a:latin typeface="Rubik Light"/>
            </a:endParaRPr>
          </a:p>
        </p:txBody>
      </p:sp>
      <p:sp>
        <p:nvSpPr>
          <p:cNvPr id="16" name="Picture Placeholder 25">
            <a:extLst>
              <a:ext uri="{1A7A030D-2393-45FB-B38A-190FCAFF4273}">
                <a16:creationId xmlns:a16="http://schemas.microsoft.com/office/drawing/2010/main" id="{1DBF1473-B515-46DF-B4D7-D43CA00267BA}"/>
              </a:ext>
            </a:extLst>
          </p:cNvPr>
          <p:cNvSpPr>
            <a:spLocks noGrp="true"/>
          </p:cNvSpPr>
          <p:nvPr>
            <p:ph idx="10" type="pic"/>
          </p:nvPr>
        </p:nvSpPr>
        <p:spPr>
          <a:xfrm rot="0">
            <a:off x="3648739" y="2374015"/>
            <a:ext cx="387835" cy="3954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lIns="0" rIns="0" rtlCol="0" tIns="0" vert="horz">
            <a:noAutofit/>
          </a:bodyPr>
          <a:lstStyle>
            <a:lvl1pPr indent="0" lvl="0" marL="0">
              <a:buNone/>
              <a:defRPr dirty="0" lang="en-US" sz="9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lvl="0" marL="0"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17" name="Oval 43">
            <a:extLst>
              <a:ext uri="{F8DB0169-6E9D-4FFD-BC25-8735461752F4}">
                <a16:creationId xmlns:a16="http://schemas.microsoft.com/office/drawing/2010/main" id="{70ADFA9E-F2E0-4DF7-A3EF-A4C304758E16}"/>
              </a:ext>
            </a:extLst>
          </p:cNvPr>
          <p:cNvSpPr/>
          <p:nvPr userDrawn="1"/>
        </p:nvSpPr>
        <p:spPr>
          <a:xfrm rot="0">
            <a:off x="3305146" y="3541542"/>
            <a:ext cx="1075022" cy="10780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/>
          <a:p>
            <a:pPr algn="ctr" indent="0" lvl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dirty="0" lang="en-US" sz="1400">
                <a:solidFill>
                  <a:srgbClr val="767171"/>
                </a:solidFill>
                <a:latin typeface="Rubik Light"/>
              </a:rPr>
              <a:t/>
            </a:r>
            <a:endParaRPr dirty="0" lang="en-US" sz="1400">
              <a:solidFill>
                <a:srgbClr val="767171"/>
              </a:solidFill>
              <a:latin typeface="Rubik Light"/>
            </a:endParaRPr>
          </a:p>
        </p:txBody>
      </p:sp>
      <p:sp>
        <p:nvSpPr>
          <p:cNvPr id="18" name="Picture Placeholder 25">
            <a:extLst>
              <a:ext uri="{C5127F95-2943-41C4-B578-B9CD4182DC2A}">
                <a16:creationId xmlns:a16="http://schemas.microsoft.com/office/drawing/2010/main" id="{FC37075D-FFB6-4F71-BA50-21B038F6934C}"/>
              </a:ext>
            </a:extLst>
          </p:cNvPr>
          <p:cNvSpPr>
            <a:spLocks noGrp="true"/>
          </p:cNvSpPr>
          <p:nvPr>
            <p:ph idx="11" type="pic"/>
          </p:nvPr>
        </p:nvSpPr>
        <p:spPr>
          <a:xfrm rot="0">
            <a:off x="3648739" y="3882824"/>
            <a:ext cx="387835" cy="3954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lIns="0" rIns="0" rtlCol="0" tIns="0" vert="horz">
            <a:noAutofit/>
          </a:bodyPr>
          <a:lstStyle>
            <a:lvl1pPr indent="0" lvl="0" marL="0">
              <a:buNone/>
              <a:defRPr dirty="0" lang="en-US" sz="9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lvl="0" marL="0"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19" name="Picture Placeholder 22">
            <a:extLst>
              <a:ext uri="{6D2E0B51-2460-440D-9E5C-00474F94AA65}">
                <a16:creationId xmlns:a16="http://schemas.microsoft.com/office/drawing/2010/main" id="{A4A44A2E-01F2-4151-893D-2F303A575F9A}"/>
              </a:ext>
            </a:extLst>
          </p:cNvPr>
          <p:cNvSpPr>
            <a:spLocks noGrp="true"/>
          </p:cNvSpPr>
          <p:nvPr>
            <p:ph idx="12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20" name="Slide Number Placeholder 5">
            <a:extLst>
              <a:ext uri="{1D1C6D26-D9E4-4A5A-839B-82831A3D9334}">
                <a16:creationId xmlns:a16="http://schemas.microsoft.com/office/drawing/2010/main" id="{9968B66A-12CE-4904-A5FA-3F9552FF1FF0}"/>
              </a:ext>
            </a:extLst>
          </p:cNvPr>
          <p:cNvSpPr>
            <a:spLocks noGrp="true"/>
          </p:cNvSpPr>
          <p:nvPr>
            <p:ph idx="13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3719E36B-AAD5-411F-8012-BF56BD3CD61D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21" name="">
            <a:extLst>
              <a:ext uri="{B5FA921B-E879-4765-B475-1F9D377002E9}">
                <a16:creationId xmlns:a16="http://schemas.microsoft.com/office/drawing/2010/main" id="{F6AF55FE-CD52-4FB8-A572-99C3932814C0}"/>
              </a:ext>
            </a:extLst>
          </p:cNvPr>
          <p:cNvSpPr/>
          <p:nvPr>
            <p:ph idx="14" type="title"/>
          </p:nvPr>
        </p:nvSpPr>
        <p:spPr>
          <a:xfrm flipH="false" flipV="false" rot="0">
            <a:off x="428625" y="676275"/>
            <a:ext cx="2819400" cy="1095375"/>
          </a:xfrm>
          <a:prstGeom prst="rect">
            <a:avLst/>
          </a:prstGeom>
        </p:spPr>
        <p:txBody>
          <a:bodyPr anchor="b"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22" name="Date Placeholder 1">
            <a:extLst>
              <a:ext uri="{57D5408A-6B89-4197-B4F2-EF902BE63FE3}">
                <a16:creationId xmlns:a16="http://schemas.microsoft.com/office/drawing/2010/main" id="{29239F53-C451-461B-9EE7-1DBF59793776}"/>
              </a:ext>
            </a:extLst>
          </p:cNvPr>
          <p:cNvSpPr>
            <a:spLocks noGrp="true"/>
          </p:cNvSpPr>
          <p:nvPr>
            <p:ph idx="15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23" name="Footer Placeholder 1">
            <a:extLst>
              <a:ext uri="{2F172AD5-334C-4D0A-A4C4-881AC342EF8D}">
                <a16:creationId xmlns:a16="http://schemas.microsoft.com/office/drawing/2010/main" id="{222232B7-BEE2-4145-9C3A-C117CB590D67}"/>
              </a:ext>
            </a:extLst>
          </p:cNvPr>
          <p:cNvSpPr>
            <a:spLocks noGrp="true"/>
          </p:cNvSpPr>
          <p:nvPr>
            <p:ph idx="16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3"/>
    </p:custDataLst>
    <p:extLst>
      <p:ext uri="{1E7F5093-8F37-48F4-99C0-B157EF70C16B}">
        <p14:creationId xmlns:p14="http://schemas.microsoft.com/office/powerpoint/2010/main" val="1704953886958"/>
      </p:ext>
    </p:extLst>
  </p:cSld>
  <p:clrMapOvr>
    <a:masterClrMapping/>
  </p:clrMapOvr>
</p:sldLayout>
</file>

<file path=ppt/slideLayouts/slideLayout1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ontact P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9">
            <a:extLst>
              <a:ext uri="{33EF134C-D379-4858-8640-B365FD1CFDDA}">
                <a16:creationId xmlns:a16="http://schemas.microsoft.com/office/drawing/2010/main" id="{40F5A830-ED70-46B5-9AB7-9C85C18BFF5C}"/>
              </a:ext>
            </a:extLst>
          </p:cNvPr>
          <p:cNvSpPr/>
          <p:nvPr userDrawn="1"/>
        </p:nvSpPr>
        <p:spPr>
          <a:xfrm rot="0">
            <a:off x="257175" y="257173"/>
            <a:ext cx="3585482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true" id="3" name="Text Placeholder 15">
            <a:extLst>
              <a:ext uri="{C99F0B82-E900-4325-BE7C-54DE28B9495E}">
                <a16:creationId xmlns:a16="http://schemas.microsoft.com/office/drawing/2010/main" id="{B0944589-A5B3-42EE-845B-8EC87E56DFE7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16573" y="605058"/>
            <a:ext cx="2965992" cy="531800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4" name="Picture Placeholder 22">
            <a:extLst>
              <a:ext uri="{82460665-FCAE-4CDC-ACD3-7A2084FD5E2F}">
                <a16:creationId xmlns:a16="http://schemas.microsoft.com/office/drawing/2010/main" id="{BB1A217E-1E4A-4499-A74F-5D1BAF1033B7}"/>
              </a:ext>
            </a:extLst>
          </p:cNvPr>
          <p:cNvSpPr>
            <a:spLocks noGrp="true"/>
          </p:cNvSpPr>
          <p:nvPr>
            <p:ph idx="1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hidden="false" id="5" name="Text Placeholder 19">
            <a:extLst>
              <a:ext uri="{14893A95-1E67-4A3A-9D97-C16D6573E107}">
                <a16:creationId xmlns:a16="http://schemas.microsoft.com/office/drawing/2010/main" id="{30B3E258-70C9-4DB0-8B93-4B184881A42E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16574" y="1243954"/>
            <a:ext cx="2033732" cy="423187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true" id="6" name="Text Placeholder 2">
            <a:extLst>
              <a:ext uri="{CDDEEBBD-878B-44C9-BFB7-0E525A14B22C}">
                <a16:creationId xmlns:a16="http://schemas.microsoft.com/office/drawing/2010/main" id="{20733BC8-0412-491E-8BE2-42000E826846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3305089" y="1142784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b="1" dirty="0" lang="en-US" sz="2400">
                <a:solidFill>
                  <a:schemeClr val="tx1"/>
                </a:solidFill>
                <a:latin typeface="Rubik"/>
              </a:defRPr>
            </a:lvl1pPr>
          </a:lstStyle>
          <a:p>
            <a:pPr algn="ctr" indent="-228600" lvl="0" marL="228600"/>
            <a:r>
              <a:rPr dirty="0" lang="en-US"/>
              <a:t>website</a:t>
            </a:r>
            <a:endParaRPr dirty="0" lang="en-US"/>
          </a:p>
        </p:txBody>
      </p:sp>
      <p:sp>
        <p:nvSpPr>
          <p:cNvPr id="7" name="Text Placeholder 19">
            <a:extLst>
              <a:ext uri="{A33FF406-3CE1-4150-9EEB-6E21084F8749}">
                <a16:creationId xmlns:a16="http://schemas.microsoft.com/office/drawing/2010/main" id="{CF694007-1C7E-40D7-9E8F-221E5CEB5587}"/>
              </a:ext>
            </a:extLst>
          </p:cNvPr>
          <p:cNvSpPr>
            <a:spLocks noGrp="true"/>
          </p:cNvSpPr>
          <p:nvPr>
            <p:ph idx="4" type="body"/>
          </p:nvPr>
        </p:nvSpPr>
        <p:spPr>
          <a:xfrm rot="0">
            <a:off x="4527236" y="1425069"/>
            <a:ext cx="2218760" cy="474840"/>
          </a:xfrm>
        </p:spPr>
        <p:txBody>
          <a:bodyPr anchor="ctr" lIns="0" rIns="0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hidden="true" id="8" name="Text Placeholder 2">
            <a:extLst>
              <a:ext uri="{92C1E8DE-3991-4046-9B6D-9F74E35B0D7B}">
                <a16:creationId xmlns:a16="http://schemas.microsoft.com/office/drawing/2010/main" id="{5D5964B0-9B48-47B1-8828-DDC347F623AF}"/>
              </a:ext>
            </a:extLst>
          </p:cNvPr>
          <p:cNvSpPr>
            <a:spLocks noGrp="true"/>
          </p:cNvSpPr>
          <p:nvPr>
            <p:ph idx="5" type="body"/>
          </p:nvPr>
        </p:nvSpPr>
        <p:spPr>
          <a:xfrm rot="0">
            <a:off x="3305089" y="2346507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b="1" dirty="0" lang="en-US" sz="2400">
                <a:solidFill>
                  <a:schemeClr val="tx1"/>
                </a:solidFill>
                <a:latin typeface="+mj-lt"/>
              </a:defRPr>
            </a:lvl1pPr>
          </a:lstStyle>
          <a:p>
            <a:pPr algn="ctr" indent="-228600" lvl="0" marL="228600"/>
            <a:r>
              <a:rPr dirty="0" lang="en-US"/>
              <a:t>phone</a:t>
            </a:r>
            <a:endParaRPr dirty="0" lang="en-US"/>
          </a:p>
        </p:txBody>
      </p:sp>
      <p:sp>
        <p:nvSpPr>
          <p:cNvPr id="9" name="Text Placeholder 19">
            <a:extLst>
              <a:ext uri="{6314489E-A35A-411A-BACF-B1415A56B58B}">
                <a16:creationId xmlns:a16="http://schemas.microsoft.com/office/drawing/2010/main" id="{0C8873A5-13AA-4370-A592-58A158BD2635}"/>
              </a:ext>
            </a:extLst>
          </p:cNvPr>
          <p:cNvSpPr>
            <a:spLocks noGrp="true"/>
          </p:cNvSpPr>
          <p:nvPr>
            <p:ph idx="6" type="body"/>
          </p:nvPr>
        </p:nvSpPr>
        <p:spPr>
          <a:xfrm rot="0">
            <a:off x="4527236" y="2628792"/>
            <a:ext cx="2218760" cy="474840"/>
          </a:xfrm>
        </p:spPr>
        <p:txBody>
          <a:bodyPr anchor="ctr" lIns="0" rIns="0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hidden="true" id="10" name="Text Placeholder 2">
            <a:extLst>
              <a:ext uri="{B5ACD9BC-05E4-4AE7-B4B3-3776356302E3}">
                <a16:creationId xmlns:a16="http://schemas.microsoft.com/office/drawing/2010/main" id="{0FCB28A6-978A-44D1-B5FC-DFD2770FB39C}"/>
              </a:ext>
            </a:extLst>
          </p:cNvPr>
          <p:cNvSpPr>
            <a:spLocks noGrp="true"/>
          </p:cNvSpPr>
          <p:nvPr>
            <p:ph idx="7" type="body"/>
          </p:nvPr>
        </p:nvSpPr>
        <p:spPr>
          <a:xfrm rot="0">
            <a:off x="3305089" y="3550229"/>
            <a:ext cx="1075134" cy="10751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txBody>
          <a:bodyPr anchor="ctr" bIns="45720" lIns="0" rIns="0" rtlCol="0" tIns="91440" vert="horz">
            <a:normAutofit/>
          </a:bodyPr>
          <a:lstStyle>
            <a:lvl1pPr indent="0" lvl="0" marL="0">
              <a:lnSpc>
                <a:spcPct val="100000"/>
              </a:lnSpc>
              <a:buNone/>
              <a:defRPr b="1" dirty="0" lang="en-US" sz="2400">
                <a:solidFill>
                  <a:schemeClr val="tx1"/>
                </a:solidFill>
                <a:latin typeface="+mj-lt"/>
              </a:defRPr>
            </a:lvl1pPr>
          </a:lstStyle>
          <a:p>
            <a:pPr algn="ctr" indent="-228600" lvl="0" marL="228600"/>
            <a:r>
              <a:rPr dirty="0" lang="en-US"/>
              <a:t>email</a:t>
            </a:r>
            <a:endParaRPr dirty="0" lang="en-US"/>
          </a:p>
        </p:txBody>
      </p:sp>
      <p:sp>
        <p:nvSpPr>
          <p:cNvPr id="11" name="Text Placeholder 19">
            <a:extLst>
              <a:ext uri="{F1D8F909-7F52-4331-99D2-AF00F9E6628F}">
                <a16:creationId xmlns:a16="http://schemas.microsoft.com/office/drawing/2010/main" id="{BC5E8411-09ED-4140-B975-F99096EB8561}"/>
              </a:ext>
            </a:extLst>
          </p:cNvPr>
          <p:cNvSpPr>
            <a:spLocks noGrp="true"/>
          </p:cNvSpPr>
          <p:nvPr>
            <p:ph idx="8" type="body"/>
          </p:nvPr>
        </p:nvSpPr>
        <p:spPr>
          <a:xfrm rot="0">
            <a:off x="4527236" y="3832514"/>
            <a:ext cx="2218760" cy="474840"/>
          </a:xfrm>
        </p:spPr>
        <p:txBody>
          <a:bodyPr anchor="ctr" lIns="0" rIns="0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12" name="Slide Number Placeholder 5">
            <a:extLst>
              <a:ext uri="{6057B8CB-9CD8-4CCF-B818-DF25898F98F4}">
                <a16:creationId xmlns:a16="http://schemas.microsoft.com/office/drawing/2010/main" id="{D726269E-F7E8-4D9E-9EF9-F3FBDE72690F}"/>
              </a:ext>
            </a:extLst>
          </p:cNvPr>
          <p:cNvSpPr>
            <a:spLocks noGrp="true"/>
          </p:cNvSpPr>
          <p:nvPr>
            <p:ph idx="9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4A63BB5E-7273-45D4-A1BF-462BBF9597BB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13" name="">
            <a:extLst>
              <a:ext uri="{11C3CAD8-F32E-434C-A36A-AD76CC8466DD}">
                <a16:creationId xmlns:a16="http://schemas.microsoft.com/office/drawing/2010/main" id="{941C235A-EE0A-44E9-AD12-A99FCD46A69B}"/>
              </a:ext>
            </a:extLst>
          </p:cNvPr>
          <p:cNvSpPr/>
          <p:nvPr>
            <p:ph idx="10" type="title"/>
          </p:nvPr>
        </p:nvSpPr>
        <p:spPr>
          <a:xfrm flipH="false" flipV="false" rot="0">
            <a:off x="409575" y="600075"/>
            <a:ext cx="4724400" cy="533400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14" name="">
            <a:extLst>
              <a:ext uri="{ACD607FE-0AE3-4387-B624-3ABD63216819}">
                <a16:creationId xmlns:a16="http://schemas.microsoft.com/office/drawing/2010/main" id="{0599843A-8507-4E7C-937D-F1F07EF93ED5}"/>
              </a:ext>
            </a:extLst>
          </p:cNvPr>
          <p:cNvSpPr/>
          <p:nvPr>
            <p:ph idx="11"/>
          </p:nvPr>
        </p:nvSpPr>
        <p:spPr>
          <a:xfrm flipH="false" flipV="false" rot="0">
            <a:off x="3303384" y="1162307"/>
            <a:ext cx="1076325" cy="1076325"/>
          </a:xfrm>
          <a:prstGeom prst="ellipse">
            <a:avLst/>
          </a:prstGeom>
          <a:solidFill>
            <a:schemeClr val="bg1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5" name="">
            <a:extLst>
              <a:ext uri="{AEFC3201-0231-4D42-AF99-57F84F06769C}">
                <a16:creationId xmlns:a16="http://schemas.microsoft.com/office/drawing/2010/main" id="{86423EC5-E95E-4D42-A6D0-7D65F146D176}"/>
              </a:ext>
            </a:extLst>
          </p:cNvPr>
          <p:cNvSpPr/>
          <p:nvPr>
            <p:ph idx="12"/>
          </p:nvPr>
        </p:nvSpPr>
        <p:spPr>
          <a:xfrm flipH="false" flipV="false" rot="0">
            <a:off x="3304498" y="2353503"/>
            <a:ext cx="1076325" cy="1076325"/>
          </a:xfrm>
          <a:prstGeom prst="ellipse">
            <a:avLst/>
          </a:prstGeom>
          <a:solidFill>
            <a:schemeClr val="bg1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id="16" name="">
            <a:extLst>
              <a:ext uri="{5C080C3F-15D6-4A36-8E95-4237CCBE95AD}">
                <a16:creationId xmlns:a16="http://schemas.microsoft.com/office/drawing/2010/main" id="{38E4EE35-5534-4D26-8F9A-79B4ACB43491}"/>
              </a:ext>
            </a:extLst>
          </p:cNvPr>
          <p:cNvSpPr/>
          <p:nvPr>
            <p:ph idx="13"/>
          </p:nvPr>
        </p:nvSpPr>
        <p:spPr>
          <a:xfrm flipH="false" flipV="false" rot="0">
            <a:off x="3304498" y="3532584"/>
            <a:ext cx="1076325" cy="1076325"/>
          </a:xfrm>
          <a:prstGeom prst="ellipse">
            <a:avLst/>
          </a:prstGeom>
          <a:solidFill>
            <a:schemeClr val="bg1"/>
          </a:solidFill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rIns="0" rtlCol="0" tIns="0" vert="horz">
            <a:noAutofit/>
          </a:bodyPr>
          <a:lstStyle>
            <a:lvl1pPr algn="ctr" indent="0" lvl="0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1pPr>
            <a:lvl2pPr algn="ctr" indent="0" lvl="1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2pPr>
            <a:lvl3pPr algn="ctr" indent="0" lvl="2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3pPr>
            <a:lvl4pPr algn="ctr" indent="0" lvl="3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4pPr>
            <a:lvl5pPr algn="ctr" indent="0" lvl="4" marL="0">
              <a:lnSpc>
                <a:spcPct val="100000"/>
              </a:lnSpc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5pPr>
          </a:lstStyle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hidden="false" id="17" name="Date Placeholder 1">
            <a:extLst>
              <a:ext uri="{CA157FE4-82D6-4364-8DFA-1FF354915DDF}">
                <a16:creationId xmlns:a16="http://schemas.microsoft.com/office/drawing/2010/main" id="{BBB98C72-C379-46A1-954F-CB5DD8F9A268}"/>
              </a:ext>
            </a:extLst>
          </p:cNvPr>
          <p:cNvSpPr>
            <a:spLocks noGrp="true"/>
          </p:cNvSpPr>
          <p:nvPr>
            <p:ph idx="14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8" name="Footer Placeholder 1">
            <a:extLst>
              <a:ext uri="{BBE11A9E-E630-4C8D-8D80-72D4BFFEDEBB}">
                <a16:creationId xmlns:a16="http://schemas.microsoft.com/office/drawing/2010/main" id="{81F6199C-70B9-4766-BC7D-E087800D9D57}"/>
              </a:ext>
            </a:extLst>
          </p:cNvPr>
          <p:cNvSpPr>
            <a:spLocks noGrp="true"/>
          </p:cNvSpPr>
          <p:nvPr>
            <p:ph idx="15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B1DA35C7-A882-4EBF-B3A7-D314BD9EE558}">
        <p14:creationId xmlns:p14="http://schemas.microsoft.com/office/powerpoint/2010/main" val="1704953886960"/>
      </p:ext>
    </p:extLst>
  </p:cSld>
  <p:clrMapOvr>
    <a:masterClrMapping/>
  </p:clrMapOvr>
</p:sldLayout>
</file>

<file path=ppt/slideLayouts/slideLayout2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Agend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41BFBC2A-C93A-4D1E-9144-212E9C663973}">
                <a16:creationId xmlns:a16="http://schemas.microsoft.com/office/drawing/2010/main" id="{2877663D-DABE-4D47-87B3-3BF17BF0C1AF}"/>
              </a:ext>
            </a:extLst>
          </p:cNvPr>
          <p:cNvSpPr/>
          <p:nvPr userDrawn="1"/>
        </p:nvSpPr>
        <p:spPr>
          <a:xfrm rot="0">
            <a:off x="257175" y="257173"/>
            <a:ext cx="3585482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false" id="3" name="Text Placeholder 29">
            <a:extLst>
              <a:ext uri="{24A4D3E1-8B3C-498D-B79F-6639BD12884F}">
                <a16:creationId xmlns:a16="http://schemas.microsoft.com/office/drawing/2010/main" id="{B071BABC-4B8D-415E-9C55-D63CF59B2C4C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24167" y="2028396"/>
            <a:ext cx="2332265" cy="238125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hidden="false" id="4" name="Text Placeholder 31">
            <a:extLst>
              <a:ext uri="{4AC43A37-B1C5-453A-B291-A4577CBC1102}">
                <a16:creationId xmlns:a16="http://schemas.microsoft.com/office/drawing/2010/main" id="{1137DBCA-AF42-4E89-8369-EECA2B9857C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16573" y="1780794"/>
            <a:ext cx="2332265" cy="247599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01.</a:t>
            </a:r>
            <a:endParaRPr dirty="0" lang="en-US"/>
          </a:p>
        </p:txBody>
      </p:sp>
      <p:sp>
        <p:nvSpPr>
          <p:cNvPr hidden="false" id="5" name="Text Placeholder 29">
            <a:extLst>
              <a:ext uri="{C71D239B-D4F8-41AA-9151-BBB10019836B}">
                <a16:creationId xmlns:a16="http://schemas.microsoft.com/office/drawing/2010/main" id="{94CC0B60-430E-4AE9-AB2B-4CF05ADD1D60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16575" y="3136525"/>
            <a:ext cx="2332265" cy="238125"/>
          </a:xfrm>
        </p:spPr>
        <p:txBody>
          <a:bodyPr anchor="t" rtlCol="0" vert="horz">
            <a:noAutofit/>
          </a:bodyPr>
          <a:lstStyle>
            <a:lvl1pPr algn="l" indent="0" lvl="0" marL="0" marR="0" rtl="fal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hidden="false" id="6" name="Text Placeholder 31">
            <a:extLst>
              <a:ext uri="{492FC10E-3958-4D7C-80B0-EE2AA8203A36}">
                <a16:creationId xmlns:a16="http://schemas.microsoft.com/office/drawing/2010/main" id="{1D386B96-1460-4B97-A3CF-7EA5BB8ADAAA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416572" y="2888927"/>
            <a:ext cx="2332265" cy="247599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02.</a:t>
            </a:r>
            <a:endParaRPr dirty="0" lang="en-US"/>
          </a:p>
        </p:txBody>
      </p:sp>
      <p:sp>
        <p:nvSpPr>
          <p:cNvPr id="7" name="Text Placeholder 29">
            <a:extLst>
              <a:ext uri="{ED262C59-FE09-4C1F-B6EC-574B18A60040}">
                <a16:creationId xmlns:a16="http://schemas.microsoft.com/office/drawing/2010/main" id="{5C311A97-832A-4D15-BE90-BE3EAA6A98B7}"/>
              </a:ext>
            </a:extLst>
          </p:cNvPr>
          <p:cNvSpPr>
            <a:spLocks noGrp="true"/>
          </p:cNvSpPr>
          <p:nvPr>
            <p:ph idx="4" type="body"/>
          </p:nvPr>
        </p:nvSpPr>
        <p:spPr>
          <a:xfrm rot="0">
            <a:off x="416575" y="4235186"/>
            <a:ext cx="2332265" cy="238125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8" name="Text Placeholder 31">
            <a:extLst>
              <a:ext uri="{6AA9723C-3DC6-4CFF-9601-19B351899A28}">
                <a16:creationId xmlns:a16="http://schemas.microsoft.com/office/drawing/2010/main" id="{E6BFC1D2-FADD-4750-933A-6F14CD1DCE95}"/>
              </a:ext>
            </a:extLst>
          </p:cNvPr>
          <p:cNvSpPr>
            <a:spLocks noGrp="true"/>
          </p:cNvSpPr>
          <p:nvPr>
            <p:ph idx="5" type="body"/>
          </p:nvPr>
        </p:nvSpPr>
        <p:spPr>
          <a:xfrm rot="0">
            <a:off x="416571" y="3987585"/>
            <a:ext cx="2332265" cy="247599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03.</a:t>
            </a:r>
            <a:endParaRPr dirty="0" lang="en-US"/>
          </a:p>
        </p:txBody>
      </p:sp>
      <p:sp>
        <p:nvSpPr>
          <p:cNvPr id="9" name="Text Placeholder 29">
            <a:extLst>
              <a:ext uri="{83372D7B-E1CD-474F-9D88-CBA97A5B1DAF}">
                <a16:creationId xmlns:a16="http://schemas.microsoft.com/office/drawing/2010/main" id="{CBB9F690-8E82-4030-A4B4-84BC5EAE6668}"/>
              </a:ext>
            </a:extLst>
          </p:cNvPr>
          <p:cNvSpPr>
            <a:spLocks noGrp="true"/>
          </p:cNvSpPr>
          <p:nvPr>
            <p:ph idx="6" type="body"/>
          </p:nvPr>
        </p:nvSpPr>
        <p:spPr>
          <a:xfrm rot="0">
            <a:off x="3451222" y="2017804"/>
            <a:ext cx="2332265" cy="238125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10" name="Text Placeholder 31">
            <a:extLst>
              <a:ext uri="{4F329D94-7D7E-46EF-A0BD-9EC2F3ACCEB0}">
                <a16:creationId xmlns:a16="http://schemas.microsoft.com/office/drawing/2010/main" id="{6D13606C-8AB4-41BF-AC18-03B727B4C017}"/>
              </a:ext>
            </a:extLst>
          </p:cNvPr>
          <p:cNvSpPr>
            <a:spLocks noGrp="true"/>
          </p:cNvSpPr>
          <p:nvPr>
            <p:ph idx="7" type="body"/>
          </p:nvPr>
        </p:nvSpPr>
        <p:spPr>
          <a:xfrm rot="0">
            <a:off x="3443624" y="1770207"/>
            <a:ext cx="2332265" cy="247599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04.</a:t>
            </a:r>
            <a:endParaRPr dirty="0" lang="en-US"/>
          </a:p>
        </p:txBody>
      </p:sp>
      <p:sp>
        <p:nvSpPr>
          <p:cNvPr id="11" name="Text Placeholder 29">
            <a:extLst>
              <a:ext uri="{B250A2AF-3C34-4EE8-94C2-E906CB59FAE4}">
                <a16:creationId xmlns:a16="http://schemas.microsoft.com/office/drawing/2010/main" id="{25FEAC8C-0555-4C39-A92F-FE16A1AA384C}"/>
              </a:ext>
            </a:extLst>
          </p:cNvPr>
          <p:cNvSpPr>
            <a:spLocks noGrp="true"/>
          </p:cNvSpPr>
          <p:nvPr>
            <p:ph idx="8" type="body"/>
          </p:nvPr>
        </p:nvSpPr>
        <p:spPr>
          <a:xfrm rot="0">
            <a:off x="3443621" y="3125943"/>
            <a:ext cx="2332265" cy="238125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12" name="Text Placeholder 31">
            <a:extLst>
              <a:ext uri="{0442C194-4431-4B09-BDBF-4B43BEE2952F}">
                <a16:creationId xmlns:a16="http://schemas.microsoft.com/office/drawing/2010/main" id="{4EAF5E55-64D3-42A6-AAA1-DB49F754168B}"/>
              </a:ext>
            </a:extLst>
          </p:cNvPr>
          <p:cNvSpPr>
            <a:spLocks noGrp="true"/>
          </p:cNvSpPr>
          <p:nvPr>
            <p:ph idx="9" type="body"/>
          </p:nvPr>
        </p:nvSpPr>
        <p:spPr>
          <a:xfrm rot="0">
            <a:off x="3443623" y="2878341"/>
            <a:ext cx="2332265" cy="247599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05.</a:t>
            </a:r>
            <a:endParaRPr dirty="0" lang="en-US"/>
          </a:p>
        </p:txBody>
      </p:sp>
      <p:sp>
        <p:nvSpPr>
          <p:cNvPr id="13" name="Text Placeholder 29">
            <a:extLst>
              <a:ext uri="{7E80289F-2EFA-4C41-8F8F-AAF9E45C5945}">
                <a16:creationId xmlns:a16="http://schemas.microsoft.com/office/drawing/2010/main" id="{8B06F613-F69C-424B-9AE4-9319D0FADDDA}"/>
              </a:ext>
            </a:extLst>
          </p:cNvPr>
          <p:cNvSpPr>
            <a:spLocks noGrp="true"/>
          </p:cNvSpPr>
          <p:nvPr>
            <p:ph idx="10" type="body"/>
          </p:nvPr>
        </p:nvSpPr>
        <p:spPr>
          <a:xfrm rot="0">
            <a:off x="3443623" y="4224599"/>
            <a:ext cx="2332265" cy="238125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14" name="Text Placeholder 31">
            <a:extLst>
              <a:ext uri="{841A8679-9F4C-4135-9EED-0D48DFA51186}">
                <a16:creationId xmlns:a16="http://schemas.microsoft.com/office/drawing/2010/main" id="{8F0BA711-0151-4588-BFAD-A3D5339C1854}"/>
              </a:ext>
            </a:extLst>
          </p:cNvPr>
          <p:cNvSpPr>
            <a:spLocks noGrp="true"/>
          </p:cNvSpPr>
          <p:nvPr>
            <p:ph idx="11" type="body"/>
          </p:nvPr>
        </p:nvSpPr>
        <p:spPr>
          <a:xfrm rot="0">
            <a:off x="3443623" y="3976999"/>
            <a:ext cx="2332265" cy="247599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06.</a:t>
            </a:r>
            <a:endParaRPr dirty="0" lang="en-US"/>
          </a:p>
        </p:txBody>
      </p:sp>
      <p:sp>
        <p:nvSpPr>
          <p:cNvPr id="15" name="Text Placeholder 29">
            <a:extLst>
              <a:ext uri="{6F3C673D-E157-4995-8E2C-A0B7DA8C623D}">
                <a16:creationId xmlns:a16="http://schemas.microsoft.com/office/drawing/2010/main" id="{B8B58FA9-B0B0-4079-B4C9-04038C6633B2}"/>
              </a:ext>
            </a:extLst>
          </p:cNvPr>
          <p:cNvSpPr>
            <a:spLocks noGrp="true"/>
          </p:cNvSpPr>
          <p:nvPr>
            <p:ph idx="12" type="body"/>
          </p:nvPr>
        </p:nvSpPr>
        <p:spPr>
          <a:xfrm rot="0">
            <a:off x="6481191" y="2017804"/>
            <a:ext cx="2332265" cy="238125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16" name="Text Placeholder 31">
            <a:extLst>
              <a:ext uri="{B88A2310-0DE7-4DDA-97F6-3FD31CAAAEE3}">
                <a16:creationId xmlns:a16="http://schemas.microsoft.com/office/drawing/2010/main" id="{41F42794-2511-4E24-A5D3-6E0FAF4B2F3C}"/>
              </a:ext>
            </a:extLst>
          </p:cNvPr>
          <p:cNvSpPr>
            <a:spLocks noGrp="true"/>
          </p:cNvSpPr>
          <p:nvPr>
            <p:ph idx="13" type="body"/>
          </p:nvPr>
        </p:nvSpPr>
        <p:spPr>
          <a:xfrm rot="0">
            <a:off x="6473596" y="1770207"/>
            <a:ext cx="2332265" cy="247599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07.</a:t>
            </a:r>
            <a:endParaRPr dirty="0" lang="en-US"/>
          </a:p>
        </p:txBody>
      </p:sp>
      <p:sp>
        <p:nvSpPr>
          <p:cNvPr id="17" name="Text Placeholder 29">
            <a:extLst>
              <a:ext uri="{9E24388C-DA23-490C-A660-D8193128B7D9}">
                <a16:creationId xmlns:a16="http://schemas.microsoft.com/office/drawing/2010/main" id="{6851AFDA-DEC9-4743-8208-CDDC96CDEC83}"/>
              </a:ext>
            </a:extLst>
          </p:cNvPr>
          <p:cNvSpPr>
            <a:spLocks noGrp="true"/>
          </p:cNvSpPr>
          <p:nvPr>
            <p:ph idx="14" type="body"/>
          </p:nvPr>
        </p:nvSpPr>
        <p:spPr>
          <a:xfrm rot="0">
            <a:off x="6481191" y="3125943"/>
            <a:ext cx="2332265" cy="238125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18" name="Text Placeholder 31">
            <a:extLst>
              <a:ext uri="{B2B6DE80-9975-49F7-A7BB-99EABE94E3CC}">
                <a16:creationId xmlns:a16="http://schemas.microsoft.com/office/drawing/2010/main" id="{0864A55D-7D9F-4E9B-A43D-8C14620F92E9}"/>
              </a:ext>
            </a:extLst>
          </p:cNvPr>
          <p:cNvSpPr>
            <a:spLocks noGrp="true"/>
          </p:cNvSpPr>
          <p:nvPr>
            <p:ph idx="15" type="body"/>
          </p:nvPr>
        </p:nvSpPr>
        <p:spPr>
          <a:xfrm rot="0">
            <a:off x="6473596" y="2878341"/>
            <a:ext cx="2332265" cy="247599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08.</a:t>
            </a:r>
            <a:endParaRPr dirty="0" lang="en-US"/>
          </a:p>
        </p:txBody>
      </p:sp>
      <p:sp>
        <p:nvSpPr>
          <p:cNvPr id="19" name="Text Placeholder 29">
            <a:extLst>
              <a:ext uri="{D655A92D-CE58-4EFA-8FEE-6460C5B46D04}">
                <a16:creationId xmlns:a16="http://schemas.microsoft.com/office/drawing/2010/main" id="{55D9E64D-A189-4728-AF92-8A8353367F6B}"/>
              </a:ext>
            </a:extLst>
          </p:cNvPr>
          <p:cNvSpPr>
            <a:spLocks noGrp="true"/>
          </p:cNvSpPr>
          <p:nvPr>
            <p:ph idx="16" type="body"/>
          </p:nvPr>
        </p:nvSpPr>
        <p:spPr>
          <a:xfrm rot="0">
            <a:off x="6473596" y="4224599"/>
            <a:ext cx="2332265" cy="238125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20" name="Text Placeholder 31">
            <a:extLst>
              <a:ext uri="{6DF30662-AAA4-4A4B-A21B-16E78A1A9FF3}">
                <a16:creationId xmlns:a16="http://schemas.microsoft.com/office/drawing/2010/main" id="{D3F76A93-2B4E-421F-B0CF-ACE7E8D7E838}"/>
              </a:ext>
            </a:extLst>
          </p:cNvPr>
          <p:cNvSpPr>
            <a:spLocks noGrp="true"/>
          </p:cNvSpPr>
          <p:nvPr>
            <p:ph idx="17" type="body"/>
          </p:nvPr>
        </p:nvSpPr>
        <p:spPr>
          <a:xfrm rot="0">
            <a:off x="6473594" y="3976999"/>
            <a:ext cx="2332265" cy="247599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09.</a:t>
            </a:r>
            <a:endParaRPr dirty="0" lang="en-US"/>
          </a:p>
        </p:txBody>
      </p:sp>
      <p:sp>
        <p:nvSpPr>
          <p:cNvPr hidden="true" id="21" name="Text Placeholder 15">
            <a:extLst>
              <a:ext uri="{38FB9C55-A0AF-4849-9C3C-79FCA7A4289F}">
                <a16:creationId xmlns:a16="http://schemas.microsoft.com/office/drawing/2010/main" id="{9910C0F9-132C-4932-AA08-B6ADBC02EAF4}"/>
              </a:ext>
            </a:extLst>
          </p:cNvPr>
          <p:cNvSpPr>
            <a:spLocks noGrp="true"/>
          </p:cNvSpPr>
          <p:nvPr>
            <p:ph idx="18" type="body"/>
          </p:nvPr>
        </p:nvSpPr>
        <p:spPr>
          <a:xfrm rot="0">
            <a:off x="416573" y="605058"/>
            <a:ext cx="4719782" cy="531800"/>
          </a:xfrm>
        </p:spPr>
        <p:txBody>
          <a:bodyPr anchor="t" rtlCol="0" vert="horz">
            <a:noAutofit/>
          </a:bodyPr>
          <a:lstStyle>
            <a:lvl1pPr indent="0" lvl="0" marL="0"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22" name="Picture Placeholder 22">
            <a:extLst>
              <a:ext uri="{12E73254-A39B-437C-A897-10287BBAA24E}">
                <a16:creationId xmlns:a16="http://schemas.microsoft.com/office/drawing/2010/main" id="{97F6E579-2185-49CC-BBDF-DC71416B207C}"/>
              </a:ext>
            </a:extLst>
          </p:cNvPr>
          <p:cNvSpPr>
            <a:spLocks noGrp="true"/>
          </p:cNvSpPr>
          <p:nvPr>
            <p:ph idx="19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23" name="Slide Number Placeholder 5">
            <a:extLst>
              <a:ext uri="{8912BC57-7657-46DF-95EB-D4DEE7478699}">
                <a16:creationId xmlns:a16="http://schemas.microsoft.com/office/drawing/2010/main" id="{78F4C1A1-896A-467D-9AFB-AEFAB562FD1D}"/>
              </a:ext>
            </a:extLst>
          </p:cNvPr>
          <p:cNvSpPr>
            <a:spLocks noGrp="true"/>
          </p:cNvSpPr>
          <p:nvPr>
            <p:ph idx="20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32A53BB8-76FA-422F-A7AB-D90F0D5DDAEA}" type="slidenum"/>
            <a:endParaRPr dirty="0" lang="en-US"/>
          </a:p>
        </p:txBody>
      </p:sp>
      <p:sp>
        <p:nvSpPr>
          <p:cNvPr hidden="false" id="24" name="">
            <a:extLst>
              <a:ext uri="{3DC2A162-F92B-4AA4-8A7C-AC816F9EF4AD}">
                <a16:creationId xmlns:a16="http://schemas.microsoft.com/office/drawing/2010/main" id="{2B2EFAE1-68DD-47B9-8992-46C2BDE87EF4}"/>
              </a:ext>
            </a:extLst>
          </p:cNvPr>
          <p:cNvSpPr/>
          <p:nvPr>
            <p:ph idx="21" type="title"/>
          </p:nvPr>
        </p:nvSpPr>
        <p:spPr>
          <a:xfrm flipH="false" flipV="false" rot="0">
            <a:off x="409575" y="600075"/>
            <a:ext cx="4724400" cy="533400"/>
          </a:xfrm>
          <a:prstGeom prst="rect">
            <a:avLst/>
          </a:prstGeom>
        </p:spPr>
        <p:txBody>
          <a:bodyPr anchor="t"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25" name="Date Placeholder 1">
            <a:extLst>
              <a:ext uri="{AB708B17-B961-4F78-814B-C7B9497A18F4}">
                <a16:creationId xmlns:a16="http://schemas.microsoft.com/office/drawing/2010/main" id="{5E04BF0E-ADD9-4C2D-8C62-96EEF601A107}"/>
              </a:ext>
            </a:extLst>
          </p:cNvPr>
          <p:cNvSpPr>
            <a:spLocks noGrp="true"/>
          </p:cNvSpPr>
          <p:nvPr>
            <p:ph idx="22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26" name="Footer Placeholder 1">
            <a:extLst>
              <a:ext uri="{20F1638A-9549-4432-9B86-E47DB8B225B2}">
                <a16:creationId xmlns:a16="http://schemas.microsoft.com/office/drawing/2010/main" id="{6DAC5E1A-53C6-4B49-AB7E-52FF187BEF9C}"/>
              </a:ext>
            </a:extLst>
          </p:cNvPr>
          <p:cNvSpPr>
            <a:spLocks noGrp="true"/>
          </p:cNvSpPr>
          <p:nvPr>
            <p:ph idx="23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AEAA5DC0-0003-4CB1-8B82-20C45058841D}">
        <p14:creationId xmlns:p14="http://schemas.microsoft.com/office/powerpoint/2010/main" val="1704953886927"/>
      </p:ext>
    </p:extLst>
  </p:cSld>
  <p:clrMapOvr>
    <a:masterClrMapping/>
  </p:clrMapOvr>
</p:sldLayout>
</file>

<file path=ppt/slideLayouts/slideLayout3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Introdu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AED98DB2-1EC2-46E1-8C32-BD4047A65F85}">
                <a16:creationId xmlns:a16="http://schemas.microsoft.com/office/drawing/2010/main" id="{7D29617D-68B5-4B22-9289-2DE463D08353}"/>
              </a:ext>
            </a:extLst>
          </p:cNvPr>
          <p:cNvSpPr/>
          <p:nvPr userDrawn="1"/>
        </p:nvSpPr>
        <p:spPr>
          <a:xfrm rot="0">
            <a:off x="249583" y="264766"/>
            <a:ext cx="4624387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Picture Placeholder 22">
            <a:extLst>
              <a:ext uri="{AD6E3C93-C585-49AA-AF41-A96A68A599D5}">
                <a16:creationId xmlns:a16="http://schemas.microsoft.com/office/drawing/2010/main" id="{8CF8E653-C21F-467A-9204-C290C0B8AEED}"/>
              </a:ext>
            </a:extLst>
          </p:cNvPr>
          <p:cNvSpPr>
            <a:spLocks noGrp="true"/>
          </p:cNvSpPr>
          <p:nvPr>
            <p:ph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hidden="false" id="4" name="Text Placeholder 19">
            <a:extLst>
              <a:ext uri="{A00E42A1-D869-4D2B-9DE7-229A6CD382F0}">
                <a16:creationId xmlns:a16="http://schemas.microsoft.com/office/drawing/2010/main" id="{C5DB3560-FA7C-41CB-AAD3-3BBDB5548A8C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16574" y="1243954"/>
            <a:ext cx="3448195" cy="3191260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true" id="5" name="Text Placeholder 15">
            <a:extLst>
              <a:ext uri="{38CAD425-8759-40EE-875C-A47152B1AB13}">
                <a16:creationId xmlns:a16="http://schemas.microsoft.com/office/drawing/2010/main" id="{E827DA88-7DAB-4F8B-A71F-86B5D8E7826E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16573" y="605058"/>
            <a:ext cx="4719782" cy="531800"/>
          </a:xfrm>
        </p:spPr>
        <p:txBody>
          <a:bodyPr anchor="t" rtlCol="0" vert="horz">
            <a:noAutofit/>
          </a:bodyPr>
          <a:lstStyle>
            <a:lvl1pPr indent="0" lvl="0" marL="0">
              <a:buNone/>
              <a:defRPr baseline="0" dirty="0" lang="en-US" sz="4000">
                <a:solidFill>
                  <a:schemeClr val="accent5"/>
                </a:solidFill>
                <a:latin typeface="Anton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id="6" name="Picture Placeholder 3">
            <a:extLst>
              <a:ext uri="{ADDF5F1E-DCAE-4520-8DFB-1168E131CEEE}">
                <a16:creationId xmlns:a16="http://schemas.microsoft.com/office/drawing/2010/main" id="{2A712C4E-5EAA-49A1-812D-4A3CA9382B7E}"/>
              </a:ext>
            </a:extLst>
          </p:cNvPr>
          <p:cNvSpPr>
            <a:spLocks noGrp="true"/>
          </p:cNvSpPr>
          <p:nvPr>
            <p:ph idx="3" type="pic"/>
          </p:nvPr>
        </p:nvSpPr>
        <p:spPr>
          <a:xfrm rot="0">
            <a:off x="4200525" y="1571405"/>
            <a:ext cx="4686299" cy="2880371"/>
          </a:xfrm>
        </p:spPr>
        <p:txBody>
          <a:bodyPr anchor="ctr" bIns="45720" lIns="91440" rIns="91440" rtlCol="0" tIns="45720" vert="horz">
            <a:normAutofit/>
          </a:bodyPr>
          <a:lstStyle>
            <a:lvl1pPr lvl="0">
              <a:defRPr dirty="0" lang="en-US" sz="1800">
                <a:solidFill>
                  <a:schemeClr val="tx1"/>
                </a:solidFill>
              </a:defRPr>
            </a:lvl1pPr>
          </a:lstStyle>
          <a:p>
            <a:pPr algn="ctr" indent="0" lvl="0" marL="0">
              <a:buNone/>
            </a:pPr>
            <a:r>
              <a:rPr dirty="0" lang="en-US"/>
              <a:t>Add picture</a:t>
            </a:r>
            <a:endParaRPr dirty="0" lang="en-US"/>
          </a:p>
        </p:txBody>
      </p:sp>
      <p:sp>
        <p:nvSpPr>
          <p:cNvPr id="7" name="Slide Number Placeholder 5">
            <a:extLst>
              <a:ext uri="{6A716966-9759-4760-ACE3-81D522855E09}">
                <a16:creationId xmlns:a16="http://schemas.microsoft.com/office/drawing/2010/main" id="{3531422B-2E7E-444D-B48E-31E9FD02232D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D6A44069-0039-4C1F-B351-B4BD4FB24B2F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8" name="">
            <a:extLst>
              <a:ext uri="{8CDE82E3-2B81-4188-8722-B2AFE66AA129}">
                <a16:creationId xmlns:a16="http://schemas.microsoft.com/office/drawing/2010/main" id="{119BCC28-5C66-4290-97B9-FD7D2C8EFB48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409575" y="600075"/>
            <a:ext cx="4724400" cy="533400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9" name="Date Placeholder 1">
            <a:extLst>
              <a:ext uri="{936ED8EE-DD1A-42F3-A5FA-0524A9595D09}">
                <a16:creationId xmlns:a16="http://schemas.microsoft.com/office/drawing/2010/main" id="{EAC10F0B-E5B5-48ED-A201-090EB0D2CDC8}"/>
              </a:ext>
            </a:extLst>
          </p:cNvPr>
          <p:cNvSpPr>
            <a:spLocks noGrp="true"/>
          </p:cNvSpPr>
          <p:nvPr>
            <p:ph idx="6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0" name="Footer Placeholder 1">
            <a:extLst>
              <a:ext uri="{8519CBA2-F980-4051-93CE-96C0C7C80294}">
                <a16:creationId xmlns:a16="http://schemas.microsoft.com/office/drawing/2010/main" id="{E2333717-B0BB-47ED-AED3-EBB0548E10E4}"/>
              </a:ext>
            </a:extLst>
          </p:cNvPr>
          <p:cNvSpPr>
            <a:spLocks noGrp="true"/>
          </p:cNvSpPr>
          <p:nvPr>
            <p:ph idx="7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4C99FA5C-ED13-4C68-8423-D985CECD80B0}">
        <p14:creationId xmlns:p14="http://schemas.microsoft.com/office/powerpoint/2010/main" val="1704953886929"/>
      </p:ext>
    </p:extLst>
  </p:cSld>
  <p:clrMapOvr>
    <a:masterClrMapping/>
  </p:clrMapOvr>
</p:sldLayout>
</file>

<file path=ppt/slideLayouts/slideLayout4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UX Researc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2B5F30F7-43B2-4B0D-A2BA-8513FAB11829}">
                <a16:creationId xmlns:a16="http://schemas.microsoft.com/office/drawing/2010/main" id="{92727279-4EC2-4387-AFFE-F0F1B783CB6D}"/>
              </a:ext>
            </a:extLst>
          </p:cNvPr>
          <p:cNvSpPr/>
          <p:nvPr userDrawn="1"/>
        </p:nvSpPr>
        <p:spPr>
          <a:xfrm rot="0">
            <a:off x="257175" y="257173"/>
            <a:ext cx="3585482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true" id="3" name="Text Placeholder 15">
            <a:extLst>
              <a:ext uri="{4909CC36-71E7-46C4-877C-F3CD0C3C107A}">
                <a16:creationId xmlns:a16="http://schemas.microsoft.com/office/drawing/2010/main" id="{BFBF1A13-97CD-4C9F-97F2-D3C874E7A6AD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16573" y="3589859"/>
            <a:ext cx="3233883" cy="1098612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                        TITLE HERE</a:t>
            </a:r>
            <a:endParaRPr dirty="0" lang="en-US"/>
          </a:p>
        </p:txBody>
      </p:sp>
      <p:sp>
        <p:nvSpPr>
          <p:cNvPr id="4" name="Picture Placeholder 14">
            <a:extLst>
              <a:ext uri="{AA9E3765-82ED-45BF-BCB8-09DC5BE19AB7}">
                <a16:creationId xmlns:a16="http://schemas.microsoft.com/office/drawing/2010/main" id="{1B3AD30C-89F7-4CA5-9999-98D2EE77611F}"/>
              </a:ext>
            </a:extLst>
          </p:cNvPr>
          <p:cNvSpPr>
            <a:spLocks noGrp="true"/>
          </p:cNvSpPr>
          <p:nvPr>
            <p:ph idx="1" type="pic"/>
          </p:nvPr>
        </p:nvSpPr>
        <p:spPr>
          <a:xfrm rot="0">
            <a:off x="5057557" y="602716"/>
            <a:ext cx="3748304" cy="2472498"/>
          </a:xfrm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/>
            </a:lvl1pPr>
          </a:lstStyle>
          <a:p>
            <a:pPr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5" name="Picture Placeholder 14">
            <a:extLst>
              <a:ext uri="{A9329433-B926-4209-B29A-089B4A6937F9}">
                <a16:creationId xmlns:a16="http://schemas.microsoft.com/office/drawing/2010/main" id="{93FF0124-5D3B-495F-9DDC-7490E97701AF}"/>
              </a:ext>
            </a:extLst>
          </p:cNvPr>
          <p:cNvSpPr>
            <a:spLocks noGrp="true"/>
          </p:cNvSpPr>
          <p:nvPr>
            <p:ph idx="2" type="pic"/>
          </p:nvPr>
        </p:nvSpPr>
        <p:spPr>
          <a:xfrm rot="0">
            <a:off x="479453" y="602718"/>
            <a:ext cx="2216121" cy="1969032"/>
          </a:xfrm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/>
            </a:lvl1pPr>
          </a:lstStyle>
          <a:p>
            <a:pPr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6" name="Picture Placeholder 14">
            <a:extLst>
              <a:ext uri="{228CC060-6396-4E43-B5DC-57E164B91FE6}">
                <a16:creationId xmlns:a16="http://schemas.microsoft.com/office/drawing/2010/main" id="{DA91307B-84C1-44E6-904D-CE2B3FD25016}"/>
              </a:ext>
            </a:extLst>
          </p:cNvPr>
          <p:cNvSpPr>
            <a:spLocks noGrp="true"/>
          </p:cNvSpPr>
          <p:nvPr>
            <p:ph idx="3" type="pic"/>
          </p:nvPr>
        </p:nvSpPr>
        <p:spPr>
          <a:xfrm rot="0">
            <a:off x="2789247" y="602716"/>
            <a:ext cx="2174637" cy="1969032"/>
          </a:xfrm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/>
            </a:lvl1pPr>
          </a:lstStyle>
          <a:p>
            <a:pPr/>
            <a:r>
              <a:rPr dirty="0" lang="en-US"/>
              <a:t>Add picture</a:t>
            </a:r>
            <a:endParaRPr dirty="0" lang="en-US"/>
          </a:p>
        </p:txBody>
      </p:sp>
      <p:sp>
        <p:nvSpPr>
          <p:cNvPr hidden="false" id="7" name="Text Placeholder 19">
            <a:extLst>
              <a:ext uri="{35FB3E2D-E3C9-4D3C-B90F-16E132CBDED6}">
                <a16:creationId xmlns:a16="http://schemas.microsoft.com/office/drawing/2010/main" id="{DA8C82B5-2977-4A30-BEC2-3A59F9EAF681}"/>
              </a:ext>
            </a:extLst>
          </p:cNvPr>
          <p:cNvSpPr>
            <a:spLocks noGrp="true"/>
          </p:cNvSpPr>
          <p:nvPr>
            <p:ph idx="4" type="body"/>
          </p:nvPr>
        </p:nvSpPr>
        <p:spPr>
          <a:xfrm rot="0">
            <a:off x="4071614" y="3527711"/>
            <a:ext cx="4734248" cy="1160760"/>
          </a:xfrm>
        </p:spPr>
        <p:txBody>
          <a:bodyPr anchor="t" rtlCol="0" vert="horz">
            <a:norm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8" name="Picture Placeholder 22">
            <a:extLst>
              <a:ext uri="{0BC896EE-B856-4B10-A509-B46592F87F90}">
                <a16:creationId xmlns:a16="http://schemas.microsoft.com/office/drawing/2010/main" id="{02C58B20-DF7E-4A9F-A029-94B6BC14E98E}"/>
              </a:ext>
            </a:extLst>
          </p:cNvPr>
          <p:cNvSpPr>
            <a:spLocks noGrp="true"/>
          </p:cNvSpPr>
          <p:nvPr>
            <p:ph idx="5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>
                <a:latin typeface="+mn-lt"/>
              </a:defRPr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9" name="Slide Number Placeholder 5">
            <a:extLst>
              <a:ext uri="{E6BB7FFD-926F-4179-AD43-84902A23AEA7}">
                <a16:creationId xmlns:a16="http://schemas.microsoft.com/office/drawing/2010/main" id="{A826DD41-823C-4AA3-9021-D7E9F1A817E9}"/>
              </a:ext>
            </a:extLst>
          </p:cNvPr>
          <p:cNvSpPr>
            <a:spLocks noGrp="true"/>
          </p:cNvSpPr>
          <p:nvPr>
            <p:ph idx="6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33D7B94C-A70B-458F-9B82-BB18F06765DF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10" name="">
            <a:extLst>
              <a:ext uri="{AFE52B86-C3CF-4ABD-BE50-FF55FF68B692}">
                <a16:creationId xmlns:a16="http://schemas.microsoft.com/office/drawing/2010/main" id="{AA781E42-4049-4E37-897A-35F8D19BC086}"/>
              </a:ext>
            </a:extLst>
          </p:cNvPr>
          <p:cNvSpPr/>
          <p:nvPr>
            <p:ph idx="7" type="title"/>
          </p:nvPr>
        </p:nvSpPr>
        <p:spPr>
          <a:xfrm flipH="false" flipV="false" rot="0">
            <a:off x="409575" y="3581400"/>
            <a:ext cx="3238500" cy="1095375"/>
          </a:xfrm>
          <a:prstGeom prst="rect">
            <a:avLst/>
          </a:prstGeom>
        </p:spPr>
        <p:txBody>
          <a:bodyPr anchor="b"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11" name="Date Placeholder 1">
            <a:extLst>
              <a:ext uri="{C341DF01-C2B3-40C9-8788-4A78ED01BDC1}">
                <a16:creationId xmlns:a16="http://schemas.microsoft.com/office/drawing/2010/main" id="{23C7D50B-7115-4673-8D8B-5BEEEA7321F0}"/>
              </a:ext>
            </a:extLst>
          </p:cNvPr>
          <p:cNvSpPr>
            <a:spLocks noGrp="true"/>
          </p:cNvSpPr>
          <p:nvPr>
            <p:ph idx="8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2" name="Footer Placeholder 1">
            <a:extLst>
              <a:ext uri="{99D449C8-4F23-4D81-B300-D8875A855742}">
                <a16:creationId xmlns:a16="http://schemas.microsoft.com/office/drawing/2010/main" id="{E75554FA-8F4C-42E1-B550-8071CBEA5009}"/>
              </a:ext>
            </a:extLst>
          </p:cNvPr>
          <p:cNvSpPr>
            <a:spLocks noGrp="true"/>
          </p:cNvSpPr>
          <p:nvPr>
            <p:ph idx="9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EE3AA155-752D-4E90-9211-93846F9536FB}">
        <p14:creationId xmlns:p14="http://schemas.microsoft.com/office/powerpoint/2010/main" val="1704953886930"/>
      </p:ext>
    </p:extLst>
  </p:cSld>
  <p:clrMapOvr>
    <a:masterClrMapping/>
  </p:clrMapOvr>
</p:sldLayout>
</file>

<file path=ppt/slideLayouts/slideLayout5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Method and Tool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ext Placeholder 29">
            <a:extLst>
              <a:ext uri="{4D92C6AA-49F2-465C-8356-3D5A05C7D3ED}">
                <a16:creationId xmlns:a16="http://schemas.microsoft.com/office/drawing/2010/main" id="{4CE4B22C-AAAC-4B42-A301-8F8B52D47D2C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562494" y="862013"/>
            <a:ext cx="2332265" cy="238125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hidden="false" id="3" name="Text Placeholder 31">
            <a:extLst>
              <a:ext uri="{6A98D1B5-CA05-496B-89BC-3AB7899E1512}">
                <a16:creationId xmlns:a16="http://schemas.microsoft.com/office/drawing/2010/main" id="{970C9196-356D-4A73-B064-5EC6CF3956B4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562494" y="1041197"/>
            <a:ext cx="2332265" cy="560756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Edit Master text</a:t>
            </a:r>
            <a:endParaRPr dirty="0" lang="en-US"/>
          </a:p>
        </p:txBody>
      </p:sp>
      <p:sp>
        <p:nvSpPr>
          <p:cNvPr id="4" name="Rectangle 6">
            <a:extLst>
              <a:ext uri="{F798BC09-5372-4BDB-BFA2-D116750C34EE}">
                <a16:creationId xmlns:a16="http://schemas.microsoft.com/office/drawing/2010/main" id="{7DF51B6B-2B3F-49DC-A0F5-D70A2ED050BF}"/>
              </a:ext>
            </a:extLst>
          </p:cNvPr>
          <p:cNvSpPr/>
          <p:nvPr userDrawn="1"/>
        </p:nvSpPr>
        <p:spPr>
          <a:xfrm rot="0">
            <a:off x="257175" y="257173"/>
            <a:ext cx="3585482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pic>
        <p:nvPicPr>
          <p:cNvPr id="5" name="Picture 18">
            <a:extLst>
              <a:ext uri="{3EAEBE4D-6359-443D-BDA0-199005244826}">
                <a16:creationId xmlns:a16="http://schemas.microsoft.com/office/drawing/2010/main" id="{A8601605-F959-4537-9DF7-DB8FD79D46F4}"/>
              </a:ext>
            </a:extLst>
          </p:cNvPr>
          <p:cNvPicPr>
            <a:picLocks noChangeAspect="true"/>
          </p:cNvPicPr>
          <p:nvPr userDrawn="1"/>
        </p:nvPicPr>
        <p:blipFill>
          <a:blip r:embed="rId2"/>
          <a:srcRect b="6576" l="27500" r="37722" t="6944"/>
          <a:stretch>
            <a:fillRect/>
          </a:stretch>
        </p:blipFill>
        <p:spPr>
          <a:xfrm rot="0">
            <a:off x="7303011" y="625110"/>
            <a:ext cx="1845751" cy="4201092"/>
          </a:xfrm>
          <a:prstGeom prst="rect">
            <a:avLst/>
          </a:prstGeom>
          <a:noFill/>
        </p:spPr>
      </p:pic>
      <p:sp>
        <p:nvSpPr>
          <p:cNvPr id="6" name="Picture Placeholder 23">
            <a:extLst>
              <a:ext uri="{180AC714-B945-4032-BD6A-8725B2F91880}">
                <a16:creationId xmlns:a16="http://schemas.microsoft.com/office/drawing/2010/main" id="{27B17473-89D4-46DA-8780-78AB6DF5138F}"/>
              </a:ext>
            </a:extLst>
          </p:cNvPr>
          <p:cNvSpPr>
            <a:spLocks noGrp="true"/>
          </p:cNvSpPr>
          <p:nvPr>
            <p:ph idx="2" type="pic"/>
          </p:nvPr>
        </p:nvSpPr>
        <p:spPr>
          <a:xfrm rot="0">
            <a:off x="7539632" y="1183481"/>
            <a:ext cx="1609131" cy="3067050"/>
          </a:xfrm>
          <a:ln>
            <a:noFill/>
          </a:ln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>
                <a:solidFill>
                  <a:schemeClr val="bg1"/>
                </a:solidFill>
              </a:defRPr>
            </a:lvl1pPr>
          </a:lstStyle>
          <a:p>
            <a:pPr/>
            <a:r>
              <a:rPr dirty="0" lang="en-US"/>
              <a:t>Add picture</a:t>
            </a:r>
            <a:endParaRPr dirty="0" lang="en-US"/>
          </a:p>
        </p:txBody>
      </p:sp>
      <p:sp>
        <p:nvSpPr>
          <p:cNvPr hidden="false" id="7" name="Text Placeholder 29">
            <a:extLst>
              <a:ext uri="{CDFC5057-AC81-4B39-AE2B-77143FB8D1C2}">
                <a16:creationId xmlns:a16="http://schemas.microsoft.com/office/drawing/2010/main" id="{0D894922-A1D9-429A-ACAD-8DCD69564B5C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4562494" y="2370821"/>
            <a:ext cx="2332265" cy="238125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hidden="false" id="8" name="Text Placeholder 31">
            <a:extLst>
              <a:ext uri="{322F0DB8-D9BE-486E-AE1C-93C73FB0F9DD}">
                <a16:creationId xmlns:a16="http://schemas.microsoft.com/office/drawing/2010/main" id="{432CAAC5-C41E-4E5E-B5A3-91C64BD190F0}"/>
              </a:ext>
            </a:extLst>
          </p:cNvPr>
          <p:cNvSpPr>
            <a:spLocks noGrp="true"/>
          </p:cNvSpPr>
          <p:nvPr>
            <p:ph idx="4" type="body"/>
          </p:nvPr>
        </p:nvSpPr>
        <p:spPr>
          <a:xfrm rot="0">
            <a:off x="4562493" y="2550006"/>
            <a:ext cx="2332265" cy="560756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Edit Master text</a:t>
            </a:r>
            <a:endParaRPr dirty="0" lang="en-US"/>
          </a:p>
        </p:txBody>
      </p:sp>
      <p:sp>
        <p:nvSpPr>
          <p:cNvPr hidden="false" id="9" name="Text Placeholder 29">
            <a:extLst>
              <a:ext uri="{8CD54DD7-42E1-43A1-BE4C-26259006B420}">
                <a16:creationId xmlns:a16="http://schemas.microsoft.com/office/drawing/2010/main" id="{A14EB386-B9FB-4AB6-95B3-59C94F6448D2}"/>
              </a:ext>
            </a:extLst>
          </p:cNvPr>
          <p:cNvSpPr>
            <a:spLocks noGrp="true"/>
          </p:cNvSpPr>
          <p:nvPr>
            <p:ph idx="5" type="body"/>
          </p:nvPr>
        </p:nvSpPr>
        <p:spPr>
          <a:xfrm rot="0">
            <a:off x="4557729" y="3879631"/>
            <a:ext cx="2332265" cy="238125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id="10" name="Text Placeholder 31">
            <a:extLst>
              <a:ext uri="{EBF387D7-DAA6-4C15-916B-0DE779A17A0D}">
                <a16:creationId xmlns:a16="http://schemas.microsoft.com/office/drawing/2010/main" id="{3AEEE30C-440B-44B0-BBE1-96025D8EBF26}"/>
              </a:ext>
            </a:extLst>
          </p:cNvPr>
          <p:cNvSpPr>
            <a:spLocks noGrp="true"/>
          </p:cNvSpPr>
          <p:nvPr>
            <p:ph idx="6" type="body"/>
          </p:nvPr>
        </p:nvSpPr>
        <p:spPr>
          <a:xfrm rot="0">
            <a:off x="4557729" y="4058814"/>
            <a:ext cx="2332265" cy="560756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2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Edit Master text</a:t>
            </a:r>
            <a:endParaRPr dirty="0" lang="en-US"/>
          </a:p>
        </p:txBody>
      </p:sp>
      <p:sp>
        <p:nvSpPr>
          <p:cNvPr hidden="true" id="11" name="Text Placeholder 15">
            <a:extLst>
              <a:ext uri="{8F3795BC-400A-473E-8FA0-7C8886025907}">
                <a16:creationId xmlns:a16="http://schemas.microsoft.com/office/drawing/2010/main" id="{C1F596C2-0356-4851-A3C1-0CF89AC6CE3C}"/>
              </a:ext>
            </a:extLst>
          </p:cNvPr>
          <p:cNvSpPr>
            <a:spLocks noGrp="true"/>
          </p:cNvSpPr>
          <p:nvPr>
            <p:ph idx="7" type="body"/>
          </p:nvPr>
        </p:nvSpPr>
        <p:spPr>
          <a:xfrm rot="0">
            <a:off x="416573" y="683772"/>
            <a:ext cx="2818117" cy="1098612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                        TITLE HERE</a:t>
            </a:r>
            <a:endParaRPr dirty="0" lang="en-US"/>
          </a:p>
        </p:txBody>
      </p:sp>
      <p:sp>
        <p:nvSpPr>
          <p:cNvPr hidden="false" id="12" name="Text Placeholder 19">
            <a:extLst>
              <a:ext uri="{A446A8E6-8F9F-4CE7-B634-9986F948B206}">
                <a16:creationId xmlns:a16="http://schemas.microsoft.com/office/drawing/2010/main" id="{8A00936D-893B-4976-BF2C-E7F073026F75}"/>
              </a:ext>
            </a:extLst>
          </p:cNvPr>
          <p:cNvSpPr>
            <a:spLocks noGrp="true"/>
          </p:cNvSpPr>
          <p:nvPr>
            <p:ph idx="8" type="body"/>
          </p:nvPr>
        </p:nvSpPr>
        <p:spPr>
          <a:xfrm rot="0">
            <a:off x="421320" y="1802955"/>
            <a:ext cx="2813370" cy="1160760"/>
          </a:xfrm>
        </p:spPr>
        <p:txBody>
          <a:bodyPr anchor="t" rtlCol="0" vert="horz">
            <a:norm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13" name="Oval 40">
            <a:extLst>
              <a:ext uri="{495E56CA-BA48-4653-B173-C77800B4F495}">
                <a16:creationId xmlns:a16="http://schemas.microsoft.com/office/drawing/2010/main" id="{63A31B76-FAAA-414B-A750-B0BD5F2EB276}"/>
              </a:ext>
            </a:extLst>
          </p:cNvPr>
          <p:cNvSpPr/>
          <p:nvPr userDrawn="1"/>
        </p:nvSpPr>
        <p:spPr>
          <a:xfrm rot="0">
            <a:off x="3305146" y="523924"/>
            <a:ext cx="1075022" cy="10780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/>
          <a:p>
            <a:pPr algn="ctr" indent="0" lvl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dirty="0" lang="en-US" sz="1400">
                <a:solidFill>
                  <a:srgbClr val="767171"/>
                </a:solidFill>
                <a:latin typeface="Rubik Light"/>
              </a:rPr>
              <a:t/>
            </a:r>
            <a:endParaRPr dirty="0" lang="en-US" sz="1400">
              <a:solidFill>
                <a:srgbClr val="767171"/>
              </a:solidFill>
              <a:latin typeface="Rubik Light"/>
            </a:endParaRPr>
          </a:p>
        </p:txBody>
      </p:sp>
      <p:sp>
        <p:nvSpPr>
          <p:cNvPr id="14" name="Picture Placeholder 25">
            <a:extLst>
              <a:ext uri="{2EAC7208-0688-4E6A-9705-6B9CB602902F}">
                <a16:creationId xmlns:a16="http://schemas.microsoft.com/office/drawing/2010/main" id="{80E65737-5082-4DE0-8C61-E35094B996AA}"/>
              </a:ext>
            </a:extLst>
          </p:cNvPr>
          <p:cNvSpPr>
            <a:spLocks noGrp="true"/>
          </p:cNvSpPr>
          <p:nvPr>
            <p:ph idx="9" type="pic"/>
          </p:nvPr>
        </p:nvSpPr>
        <p:spPr>
          <a:xfrm rot="0">
            <a:off x="3648739" y="865206"/>
            <a:ext cx="387835" cy="3954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lIns="0" rIns="0" rtlCol="0" tIns="0" vert="horz">
            <a:noAutofit/>
          </a:bodyPr>
          <a:lstStyle>
            <a:lvl1pPr indent="0" lvl="0" marL="0">
              <a:buNone/>
              <a:defRPr dirty="0" lang="en-US" sz="9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lvl="0" marL="0"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15" name="Oval 41">
            <a:extLst>
              <a:ext uri="{52650F84-F312-4099-8F1A-5CE883D34880}">
                <a16:creationId xmlns:a16="http://schemas.microsoft.com/office/drawing/2010/main" id="{54975161-907C-4B33-8A6E-6EB3FA7644A3}"/>
              </a:ext>
            </a:extLst>
          </p:cNvPr>
          <p:cNvSpPr/>
          <p:nvPr userDrawn="1"/>
        </p:nvSpPr>
        <p:spPr>
          <a:xfrm rot="0">
            <a:off x="3305146" y="2032733"/>
            <a:ext cx="1075022" cy="10780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/>
          <a:p>
            <a:pPr algn="ctr" indent="0" lvl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dirty="0" lang="en-US" sz="1400">
                <a:solidFill>
                  <a:srgbClr val="767171"/>
                </a:solidFill>
                <a:latin typeface="Rubik Light"/>
              </a:rPr>
              <a:t/>
            </a:r>
            <a:endParaRPr dirty="0" lang="en-US" sz="1400">
              <a:solidFill>
                <a:srgbClr val="767171"/>
              </a:solidFill>
              <a:latin typeface="Rubik Light"/>
            </a:endParaRPr>
          </a:p>
        </p:txBody>
      </p:sp>
      <p:sp>
        <p:nvSpPr>
          <p:cNvPr id="16" name="Picture Placeholder 25">
            <a:extLst>
              <a:ext uri="{D7CC14F1-0DD0-449C-8EAD-F26A7803BC67}">
                <a16:creationId xmlns:a16="http://schemas.microsoft.com/office/drawing/2010/main" id="{35CB2160-7277-44BA-8018-8053E37835E2}"/>
              </a:ext>
            </a:extLst>
          </p:cNvPr>
          <p:cNvSpPr>
            <a:spLocks noGrp="true"/>
          </p:cNvSpPr>
          <p:nvPr>
            <p:ph idx="10" type="pic"/>
          </p:nvPr>
        </p:nvSpPr>
        <p:spPr>
          <a:xfrm rot="0">
            <a:off x="3648739" y="2374015"/>
            <a:ext cx="387835" cy="3954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lIns="0" rIns="0" rtlCol="0" tIns="0" vert="horz">
            <a:noAutofit/>
          </a:bodyPr>
          <a:lstStyle>
            <a:lvl1pPr indent="0" lvl="0" marL="0">
              <a:buNone/>
              <a:defRPr dirty="0" lang="en-US" sz="9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lvl="0" marL="0"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17" name="Oval 43">
            <a:extLst>
              <a:ext uri="{CDB5949F-4A0F-4EE9-AE0D-897669FE4E9D}">
                <a16:creationId xmlns:a16="http://schemas.microsoft.com/office/drawing/2010/main" id="{EA030C0F-D429-4535-AAA2-67C2DB8BC8CC}"/>
              </a:ext>
            </a:extLst>
          </p:cNvPr>
          <p:cNvSpPr/>
          <p:nvPr userDrawn="1"/>
        </p:nvSpPr>
        <p:spPr>
          <a:xfrm rot="0">
            <a:off x="3305146" y="3541542"/>
            <a:ext cx="1075022" cy="10780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/>
          <a:p>
            <a:pPr algn="ctr" indent="0" lvl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dirty="0" lang="en-US" sz="1400">
                <a:solidFill>
                  <a:srgbClr val="767171"/>
                </a:solidFill>
                <a:latin typeface="Rubik Light"/>
              </a:rPr>
              <a:t/>
            </a:r>
            <a:endParaRPr dirty="0" lang="en-US" sz="1400">
              <a:solidFill>
                <a:srgbClr val="767171"/>
              </a:solidFill>
              <a:latin typeface="Rubik Light"/>
            </a:endParaRPr>
          </a:p>
        </p:txBody>
      </p:sp>
      <p:sp>
        <p:nvSpPr>
          <p:cNvPr id="18" name="Picture Placeholder 25">
            <a:extLst>
              <a:ext uri="{CCB0BA18-1479-4ADF-BF7E-3BFD9C716497}">
                <a16:creationId xmlns:a16="http://schemas.microsoft.com/office/drawing/2010/main" id="{68CD1080-B80B-4FEC-9B43-2574A59229D2}"/>
              </a:ext>
            </a:extLst>
          </p:cNvPr>
          <p:cNvSpPr>
            <a:spLocks noGrp="true"/>
          </p:cNvSpPr>
          <p:nvPr>
            <p:ph idx="11" type="pic"/>
          </p:nvPr>
        </p:nvSpPr>
        <p:spPr>
          <a:xfrm rot="0">
            <a:off x="3648739" y="3882824"/>
            <a:ext cx="387835" cy="3954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lIns="0" rIns="0" rtlCol="0" tIns="0" vert="horz">
            <a:noAutofit/>
          </a:bodyPr>
          <a:lstStyle>
            <a:lvl1pPr indent="0" lvl="0" marL="0">
              <a:buNone/>
              <a:defRPr dirty="0" lang="en-US" sz="9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lvl="0" marL="0"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19" name="Picture Placeholder 22">
            <a:extLst>
              <a:ext uri="{FF96BCF8-7C9B-4531-A9D5-49A493351CF1}">
                <a16:creationId xmlns:a16="http://schemas.microsoft.com/office/drawing/2010/main" id="{17D4E420-1BC3-4AE4-A212-52C9AD5F1C95}"/>
              </a:ext>
            </a:extLst>
          </p:cNvPr>
          <p:cNvSpPr>
            <a:spLocks noGrp="true"/>
          </p:cNvSpPr>
          <p:nvPr>
            <p:ph idx="12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20" name="Slide Number Placeholder 5">
            <a:extLst>
              <a:ext uri="{FB7D2D8B-B5E3-4541-919D-5798DEEAF643}">
                <a16:creationId xmlns:a16="http://schemas.microsoft.com/office/drawing/2010/main" id="{67632158-5A63-4BBE-97A7-C6E08CA6A867}"/>
              </a:ext>
            </a:extLst>
          </p:cNvPr>
          <p:cNvSpPr>
            <a:spLocks noGrp="true"/>
          </p:cNvSpPr>
          <p:nvPr>
            <p:ph idx="13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1ECF1CC3-867F-4C3B-81C7-F07568E42FFB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21" name="">
            <a:extLst>
              <a:ext uri="{59605594-4B2C-4C7B-A95A-1B8A175F6668}">
                <a16:creationId xmlns:a16="http://schemas.microsoft.com/office/drawing/2010/main" id="{B418CFF5-A728-45B4-83C7-45DB257F7E3D}"/>
              </a:ext>
            </a:extLst>
          </p:cNvPr>
          <p:cNvSpPr/>
          <p:nvPr>
            <p:ph idx="14" type="title"/>
          </p:nvPr>
        </p:nvSpPr>
        <p:spPr>
          <a:xfrm flipH="false" flipV="false" rot="0">
            <a:off x="428625" y="676275"/>
            <a:ext cx="2819400" cy="1095375"/>
          </a:xfrm>
          <a:prstGeom prst="rect">
            <a:avLst/>
          </a:prstGeom>
        </p:spPr>
        <p:txBody>
          <a:bodyPr anchor="b"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22" name="Date Placeholder 1">
            <a:extLst>
              <a:ext uri="{E0F4DE1D-07A5-40E3-AA2C-09E62A6EE50A}">
                <a16:creationId xmlns:a16="http://schemas.microsoft.com/office/drawing/2010/main" id="{0362F4BD-AA79-4D7D-BC97-B7B1B47DE500}"/>
              </a:ext>
            </a:extLst>
          </p:cNvPr>
          <p:cNvSpPr>
            <a:spLocks noGrp="true"/>
          </p:cNvSpPr>
          <p:nvPr>
            <p:ph idx="15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23" name="Footer Placeholder 1">
            <a:extLst>
              <a:ext uri="{065A2EBC-3389-4826-9517-5C21486E31DD}">
                <a16:creationId xmlns:a16="http://schemas.microsoft.com/office/drawing/2010/main" id="{E68CE627-5657-4E52-9D52-4CD5214974D0}"/>
              </a:ext>
            </a:extLst>
          </p:cNvPr>
          <p:cNvSpPr>
            <a:spLocks noGrp="true"/>
          </p:cNvSpPr>
          <p:nvPr>
            <p:ph idx="16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3"/>
    </p:custDataLst>
    <p:extLst>
      <p:ext uri="{F3478856-D8AA-4A43-814A-E7129F366AF3}">
        <p14:creationId xmlns:p14="http://schemas.microsoft.com/office/powerpoint/2010/main" val="1704953886933"/>
      </p:ext>
    </p:extLst>
  </p:cSld>
  <p:clrMapOvr>
    <a:masterClrMapping/>
  </p:clrMapOvr>
</p:sldLayout>
</file>

<file path=ppt/slideLayouts/slideLayout6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Case Stu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6">
            <a:extLst>
              <a:ext uri="{0E6613BB-6B87-4483-B7BF-901F0F9FD9C1}">
                <a16:creationId xmlns:a16="http://schemas.microsoft.com/office/drawing/2010/main" id="{8E34C210-45BA-46FC-87A4-619869BFFF64}"/>
              </a:ext>
            </a:extLst>
          </p:cNvPr>
          <p:cNvSpPr/>
          <p:nvPr userDrawn="1"/>
        </p:nvSpPr>
        <p:spPr>
          <a:xfrm rot="0">
            <a:off x="257175" y="257173"/>
            <a:ext cx="4624387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Rectangle 6">
            <a:extLst>
              <a:ext uri="{8DD947A2-196B-4269-B8C8-DEA5E28B05C6}">
                <a16:creationId xmlns:a16="http://schemas.microsoft.com/office/drawing/2010/main" id="{2F87C8F6-F4F0-40A8-949C-7C400F9798E0}"/>
              </a:ext>
            </a:extLst>
          </p:cNvPr>
          <p:cNvSpPr/>
          <p:nvPr userDrawn="1"/>
        </p:nvSpPr>
        <p:spPr>
          <a:xfrm rot="0">
            <a:off x="5419146" y="1243953"/>
            <a:ext cx="3467678" cy="3207823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false" id="4" name="Content Placeholder 4">
            <a:extLst>
              <a:ext uri="{3A800183-CD73-4D9B-9983-EA23A4745E0E}">
                <a16:creationId xmlns:a16="http://schemas.microsoft.com/office/drawing/2010/main" id="{4B2E246F-407E-43DB-942A-D02C84BB4E6E}"/>
              </a:ext>
            </a:extLst>
          </p:cNvPr>
          <p:cNvSpPr>
            <a:spLocks noGrp="true"/>
          </p:cNvSpPr>
          <p:nvPr>
            <p:ph/>
          </p:nvPr>
        </p:nvSpPr>
        <p:spPr>
          <a:xfrm rot="0">
            <a:off x="416718" y="2678906"/>
            <a:ext cx="2827846" cy="1969293"/>
          </a:xfrm>
        </p:spPr>
        <p:txBody>
          <a:bodyPr anchor="ctr" rtlCol="0" vert="horz">
            <a:normAutofit/>
          </a:bodyPr>
          <a:lstStyle>
            <a:lvl1pPr algn="ctr" indent="0" lvl="0" marL="0">
              <a:lnSpc>
                <a:spcPct val="100000"/>
              </a:lnSpc>
              <a:buFont typeface="Arial"/>
              <a:buNone/>
              <a:defRPr baseline="0" dirty="0" lang="en-US" sz="1400">
                <a:latin typeface="Rubik-light"/>
              </a:defRPr>
            </a:lvl1pPr>
          </a:lstStyle>
          <a:p>
            <a:pPr lvl="0"/>
            <a:r>
              <a:rPr dirty="0" lang="en-US"/>
              <a:t>Add chart or picture</a:t>
            </a:r>
            <a:endParaRPr dirty="0" lang="en-US"/>
          </a:p>
        </p:txBody>
      </p:sp>
      <p:sp>
        <p:nvSpPr>
          <p:cNvPr id="5" name="Picture Placeholder 2">
            <a:extLst>
              <a:ext uri="{59A460E8-0CF3-4DC7-B9D7-B044ED5495FF}">
                <a16:creationId xmlns:a16="http://schemas.microsoft.com/office/drawing/2010/main" id="{E2E081FE-B77C-42D0-AC97-55843776DAAC}"/>
              </a:ext>
            </a:extLst>
          </p:cNvPr>
          <p:cNvSpPr>
            <a:spLocks noGrp="true"/>
          </p:cNvSpPr>
          <p:nvPr>
            <p:ph idx="1" type="pic"/>
          </p:nvPr>
        </p:nvSpPr>
        <p:spPr>
          <a:xfrm rot="0">
            <a:off x="5606041" y="1345862"/>
            <a:ext cx="1075167" cy="10780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>
            <a:lvl1pPr lvl="0">
              <a:defRPr dirty="0" lang="en-US" sz="14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indent="0" lvl="0" marL="0">
              <a:buNone/>
            </a:pPr>
            <a:r>
              <a:rPr dirty="0" lang="en-US"/>
              <a:t/>
            </a:r>
            <a:endParaRPr dirty="0" lang="en-US"/>
          </a:p>
        </p:txBody>
      </p:sp>
      <p:sp>
        <p:nvSpPr>
          <p:cNvPr hidden="false" id="6" name="Text Placeholder 29">
            <a:extLst>
              <a:ext uri="{CBEB3322-6B92-40FF-BDB0-916685D2883D}">
                <a16:creationId xmlns:a16="http://schemas.microsoft.com/office/drawing/2010/main" id="{D7369F82-086C-4F39-A9AC-D988D66AE41A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5606041" y="2671846"/>
            <a:ext cx="2332265" cy="238125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dirty="0"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dirty="0" lang="en-US"/>
              <a:t>edit text</a:t>
            </a:r>
            <a:endParaRPr dirty="0" lang="en-US"/>
          </a:p>
        </p:txBody>
      </p:sp>
      <p:sp>
        <p:nvSpPr>
          <p:cNvPr id="7" name="Text Placeholder 31">
            <a:extLst>
              <a:ext uri="{C4B287C1-95A5-49D2-92BA-878D9FF81F8E}">
                <a16:creationId xmlns:a16="http://schemas.microsoft.com/office/drawing/2010/main" id="{85D53084-59E3-4AEF-A30B-E1B514DE5A4A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5606040" y="2851030"/>
            <a:ext cx="2332265" cy="236532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0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Edit Master text</a:t>
            </a:r>
            <a:endParaRPr dirty="0" lang="en-US"/>
          </a:p>
        </p:txBody>
      </p:sp>
      <p:sp>
        <p:nvSpPr>
          <p:cNvPr hidden="true" id="8" name="Text Placeholder 15">
            <a:extLst>
              <a:ext uri="{BB8C6482-225F-45A6-A115-2A0B944A871D}">
                <a16:creationId xmlns:a16="http://schemas.microsoft.com/office/drawing/2010/main" id="{36C51AB7-1606-435D-BD62-8DD0D1AF3667}"/>
              </a:ext>
            </a:extLst>
          </p:cNvPr>
          <p:cNvSpPr>
            <a:spLocks noGrp="true"/>
          </p:cNvSpPr>
          <p:nvPr>
            <p:ph idx="4" type="body"/>
          </p:nvPr>
        </p:nvSpPr>
        <p:spPr>
          <a:xfrm rot="0">
            <a:off x="416573" y="605058"/>
            <a:ext cx="4719782" cy="531800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TITLE</a:t>
            </a:r>
            <a:endParaRPr dirty="0" lang="en-US"/>
          </a:p>
        </p:txBody>
      </p:sp>
      <p:sp>
        <p:nvSpPr>
          <p:cNvPr hidden="false" id="9" name="Text Placeholder 31">
            <a:extLst>
              <a:ext uri="{56D879AD-2A9C-49E0-BAA1-2327E43D8B51}">
                <a16:creationId xmlns:a16="http://schemas.microsoft.com/office/drawing/2010/main" id="{839EB4CB-7960-4A3E-B246-F48955603BF2}"/>
              </a:ext>
            </a:extLst>
          </p:cNvPr>
          <p:cNvSpPr>
            <a:spLocks noGrp="true"/>
          </p:cNvSpPr>
          <p:nvPr>
            <p:ph idx="5" type="body"/>
          </p:nvPr>
        </p:nvSpPr>
        <p:spPr>
          <a:xfrm rot="0">
            <a:off x="5606040" y="3157925"/>
            <a:ext cx="3133146" cy="1137849"/>
          </a:xfrm>
        </p:spPr>
        <p:txBody>
          <a:bodyPr rtlCol="0" vert="horz">
            <a:noAutofit/>
          </a:bodyPr>
          <a:lstStyle>
            <a:lvl1pPr indent="0" lvl="0" marL="0">
              <a:lnSpc>
                <a:spcPct val="125000"/>
              </a:lnSpc>
              <a:buNone/>
              <a:defRPr dirty="0" lang="en-US" sz="1000">
                <a:solidFill>
                  <a:srgbClr val="767171"/>
                </a:solidFill>
                <a:latin typeface="Rubik-light"/>
              </a:defRPr>
            </a:lvl1pPr>
            <a:lvl2pPr lvl="1">
              <a:defRPr dirty="0" lang="en-US" sz="1400">
                <a:solidFill>
                  <a:srgbClr val="767171"/>
                </a:solidFill>
                <a:latin typeface="Rubik Light"/>
              </a:defRPr>
            </a:lvl2pPr>
            <a:lvl3pPr indent="0" lvl="2" marL="1828800">
              <a:buNone/>
            </a:lvl3pPr>
          </a:lstStyle>
          <a:p>
            <a:pPr lvl="0"/>
            <a:r>
              <a:rPr dirty="0" lang="en-US"/>
              <a:t>Edit Master text</a:t>
            </a:r>
            <a:endParaRPr dirty="0" lang="en-US"/>
          </a:p>
        </p:txBody>
      </p:sp>
      <p:sp>
        <p:nvSpPr>
          <p:cNvPr hidden="false" id="10" name="Text Placeholder 19">
            <a:extLst>
              <a:ext uri="{17EF249D-92E5-4904-8FE5-FB843E01BD48}">
                <a16:creationId xmlns:a16="http://schemas.microsoft.com/office/drawing/2010/main" id="{F6C71E5B-277C-441B-A0E4-8FDC398AF4E2}"/>
              </a:ext>
            </a:extLst>
          </p:cNvPr>
          <p:cNvSpPr>
            <a:spLocks noGrp="true"/>
          </p:cNvSpPr>
          <p:nvPr>
            <p:ph idx="6" type="body"/>
          </p:nvPr>
        </p:nvSpPr>
        <p:spPr>
          <a:xfrm rot="0">
            <a:off x="416573" y="1243953"/>
            <a:ext cx="4184001" cy="1160760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11" name="Oval 49">
            <a:extLst>
              <a:ext uri="{F82CFD83-726D-491C-A42D-232C7BC61D51}">
                <a16:creationId xmlns:a16="http://schemas.microsoft.com/office/drawing/2010/main" id="{8B0F7DA7-DADE-4A7F-962A-8361E409E780}"/>
              </a:ext>
            </a:extLst>
          </p:cNvPr>
          <p:cNvSpPr/>
          <p:nvPr userDrawn="1"/>
        </p:nvSpPr>
        <p:spPr>
          <a:xfrm rot="0">
            <a:off x="3525552" y="3157925"/>
            <a:ext cx="1075022" cy="10780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2700000" dist="38100" sx="101000" sy="101000">
              <a:srgbClr val="000000">
                <a:alpha val="13999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20" lIns="0" rIns="0" rtlCol="0" tIns="0" vert="horz">
            <a:normAutofit/>
          </a:bodyPr>
          <a:lstStyle/>
          <a:p>
            <a:pPr algn="ctr" indent="0" lvl="0">
              <a:lnSpc>
                <a:spcPct val="90000"/>
              </a:lnSpc>
              <a:spcBef>
                <a:spcPts val="1000"/>
              </a:spcBef>
              <a:buFont typeface="Arial"/>
              <a:buNone/>
            </a:pPr>
            <a:r>
              <a:rPr dirty="0" lang="en-US" sz="1400">
                <a:solidFill>
                  <a:srgbClr val="767171"/>
                </a:solidFill>
                <a:latin typeface="Rubik Light"/>
              </a:rPr>
              <a:t/>
            </a:r>
            <a:endParaRPr dirty="0" lang="en-US" sz="1400">
              <a:solidFill>
                <a:srgbClr val="767171"/>
              </a:solidFill>
              <a:latin typeface="Rubik Light"/>
            </a:endParaRPr>
          </a:p>
        </p:txBody>
      </p:sp>
      <p:sp>
        <p:nvSpPr>
          <p:cNvPr id="12" name="Picture Placeholder 25">
            <a:extLst>
              <a:ext uri="{51F4475B-7259-4DDF-AC19-599FDB248C02}">
                <a16:creationId xmlns:a16="http://schemas.microsoft.com/office/drawing/2010/main" id="{A9787910-9613-4037-87CB-A29BA38C843E}"/>
              </a:ext>
            </a:extLst>
          </p:cNvPr>
          <p:cNvSpPr>
            <a:spLocks noGrp="true"/>
          </p:cNvSpPr>
          <p:nvPr>
            <p:ph idx="7" type="pic"/>
          </p:nvPr>
        </p:nvSpPr>
        <p:spPr>
          <a:xfrm rot="0">
            <a:off x="3869145" y="3499207"/>
            <a:ext cx="387835" cy="395463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lIns="0" rIns="0" rtlCol="0" tIns="0" vert="horz">
            <a:noAutofit/>
          </a:bodyPr>
          <a:lstStyle>
            <a:lvl1pPr indent="0" lvl="0" marL="0">
              <a:buNone/>
              <a:defRPr dirty="0" lang="en-US" sz="900">
                <a:solidFill>
                  <a:srgbClr val="767171"/>
                </a:solidFill>
                <a:latin typeface="Rubik Light"/>
              </a:defRPr>
            </a:lvl1pPr>
          </a:lstStyle>
          <a:p>
            <a:pPr algn="ctr" lvl="0" marL="0"/>
            <a:r>
              <a:rPr dirty="0" lang="en-US"/>
              <a:t>Add picture</a:t>
            </a:r>
            <a:endParaRPr dirty="0" lang="en-US"/>
          </a:p>
        </p:txBody>
      </p:sp>
      <p:sp>
        <p:nvSpPr>
          <p:cNvPr id="13" name="Picture Placeholder 22">
            <a:extLst>
              <a:ext uri="{08AB7F0C-5EE7-43C5-BBB7-0D5C74DB72FB}">
                <a16:creationId xmlns:a16="http://schemas.microsoft.com/office/drawing/2010/main" id="{7F38C728-4A7E-4B72-A9B7-F99D941DB9A9}"/>
              </a:ext>
            </a:extLst>
          </p:cNvPr>
          <p:cNvSpPr>
            <a:spLocks noGrp="true"/>
          </p:cNvSpPr>
          <p:nvPr>
            <p:ph idx="8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14" name="Slide Number Placeholder 5">
            <a:extLst>
              <a:ext uri="{D4F1011A-F0C4-4381-8792-6D10E3675F2F}">
                <a16:creationId xmlns:a16="http://schemas.microsoft.com/office/drawing/2010/main" id="{CAB2B012-CB10-4EAC-B9B4-841259B1D422}"/>
              </a:ext>
            </a:extLst>
          </p:cNvPr>
          <p:cNvSpPr>
            <a:spLocks noGrp="true"/>
          </p:cNvSpPr>
          <p:nvPr>
            <p:ph idx="9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E1DAD918-577A-4C2B-8ABA-387254EE550D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hidden="false" id="15" name="">
            <a:extLst>
              <a:ext uri="{3BDD2A84-5EC7-4830-B2A3-22E1F097168F}">
                <a16:creationId xmlns:a16="http://schemas.microsoft.com/office/drawing/2010/main" id="{13290377-6237-44CA-8A41-3B6E6493C4A8}"/>
              </a:ext>
            </a:extLst>
          </p:cNvPr>
          <p:cNvSpPr/>
          <p:nvPr>
            <p:ph idx="10" type="title"/>
          </p:nvPr>
        </p:nvSpPr>
        <p:spPr>
          <a:xfrm flipH="false" flipV="false" rot="0">
            <a:off x="409575" y="600075"/>
            <a:ext cx="4724400" cy="533400"/>
          </a:xfrm>
          <a:prstGeom prst="rect">
            <a:avLst/>
          </a:prstGeom>
        </p:spPr>
        <p:txBody>
          <a:bodyPr anchor="t"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16" name="Date Placeholder 1">
            <a:extLst>
              <a:ext uri="{2B346084-C019-4ACC-ADF6-32B3319C95C0}">
                <a16:creationId xmlns:a16="http://schemas.microsoft.com/office/drawing/2010/main" id="{B0702FD7-D955-4283-B1C5-5F54F1DE0D20}"/>
              </a:ext>
            </a:extLst>
          </p:cNvPr>
          <p:cNvSpPr>
            <a:spLocks noGrp="true"/>
          </p:cNvSpPr>
          <p:nvPr>
            <p:ph idx="11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7" name="Footer Placeholder 1">
            <a:extLst>
              <a:ext uri="{A47B151B-B097-4E25-8E6F-515FCB012719}">
                <a16:creationId xmlns:a16="http://schemas.microsoft.com/office/drawing/2010/main" id="{CF57F443-EE7C-4138-BE9A-6D8482553B5C}"/>
              </a:ext>
            </a:extLst>
          </p:cNvPr>
          <p:cNvSpPr>
            <a:spLocks noGrp="true"/>
          </p:cNvSpPr>
          <p:nvPr>
            <p:ph idx="12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A924350B-6B2C-43BF-AAEE-301FA6AF61AC}">
        <p14:creationId xmlns:p14="http://schemas.microsoft.com/office/powerpoint/2010/main" val="1704953886935"/>
      </p:ext>
    </p:extLst>
  </p:cSld>
  <p:clrMapOvr>
    <a:masterClrMapping/>
  </p:clrMapOvr>
</p:sldLayout>
</file>

<file path=ppt/slideLayouts/slideLayout7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Key Da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1B081CB7-20A8-4E83-BFA4-12945BE7C989}">
                <a16:creationId xmlns:a16="http://schemas.microsoft.com/office/drawing/2010/main" id="{A098EE2B-86AD-4275-85CD-996EF5DE4DCA}"/>
              </a:ext>
            </a:extLst>
          </p:cNvPr>
          <p:cNvSpPr/>
          <p:nvPr userDrawn="1"/>
        </p:nvSpPr>
        <p:spPr>
          <a:xfrm rot="0">
            <a:off x="257175" y="257173"/>
            <a:ext cx="8629649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false" id="3" name="Chart Placeholder 4">
            <a:extLst>
              <a:ext uri="{6125955B-20E1-4625-AB3B-7C4B4030C410}">
                <a16:creationId xmlns:a16="http://schemas.microsoft.com/office/drawing/2010/main" id="{DD868986-1C64-41F3-8B74-D8F929053365}"/>
              </a:ext>
            </a:extLst>
          </p:cNvPr>
          <p:cNvSpPr>
            <a:spLocks noGrp="true"/>
          </p:cNvSpPr>
          <p:nvPr>
            <p:ph type="chart"/>
          </p:nvPr>
        </p:nvSpPr>
        <p:spPr>
          <a:xfrm rot="0">
            <a:off x="416719" y="2578893"/>
            <a:ext cx="3534217" cy="2219748"/>
          </a:xfrm>
        </p:spPr>
        <p:txBody>
          <a:bodyPr anchor="ctr" bIns="45720" lIns="91440" rIns="91440" rtlCol="0" tIns="45720" vert="horz">
            <a:normAutofit/>
          </a:bodyPr>
          <a:lstStyle>
            <a:lvl1pPr lvl="0">
              <a:defRPr dirty="0" lang="en-US" sz="1800"/>
            </a:lvl1pPr>
          </a:lstStyle>
          <a:p>
            <a:pPr algn="ctr" indent="0" lvl="0" marL="0">
              <a:buNone/>
            </a:pPr>
            <a:r>
              <a:rPr dirty="0" lang="en-US"/>
              <a:t>Add chart</a:t>
            </a:r>
            <a:endParaRPr dirty="0" lang="en-US"/>
          </a:p>
        </p:txBody>
      </p:sp>
      <p:sp>
        <p:nvSpPr>
          <p:cNvPr hidden="false" id="4" name="Chart Placeholder 2">
            <a:extLst>
              <a:ext uri="{1B7A3163-0DE3-46F1-805E-891ED5A4D3E5}">
                <a16:creationId xmlns:a16="http://schemas.microsoft.com/office/drawing/2010/main" id="{29E4C8EB-5CA6-47C6-9A7F-9634DD2931BB}"/>
              </a:ext>
            </a:extLst>
          </p:cNvPr>
          <p:cNvSpPr>
            <a:spLocks noGrp="true"/>
          </p:cNvSpPr>
          <p:nvPr>
            <p:ph idx="1" type="chart"/>
          </p:nvPr>
        </p:nvSpPr>
        <p:spPr>
          <a:xfrm rot="0">
            <a:off x="4276725" y="871809"/>
            <a:ext cx="4529137" cy="3901827"/>
          </a:xfrm>
        </p:spPr>
        <p:txBody>
          <a:bodyPr anchor="ctr" rtlCol="0" vert="horz">
            <a:normAutofit/>
          </a:bodyPr>
          <a:lstStyle>
            <a:lvl1pPr algn="ctr" indent="0" lvl="0" marL="0">
              <a:buNone/>
              <a:defRPr dirty="0" lang="en-US" sz="1800"/>
            </a:lvl1pPr>
          </a:lstStyle>
          <a:p>
            <a:pPr/>
            <a:r>
              <a:rPr dirty="0" lang="en-US"/>
              <a:t>Add chart</a:t>
            </a:r>
            <a:endParaRPr dirty="0" lang="en-US"/>
          </a:p>
        </p:txBody>
      </p:sp>
      <p:sp>
        <p:nvSpPr>
          <p:cNvPr hidden="true" id="5" name="Text Placeholder 15">
            <a:extLst>
              <a:ext uri="{63F813A6-CD59-4387-A5E9-73A545750752}">
                <a16:creationId xmlns:a16="http://schemas.microsoft.com/office/drawing/2010/main" id="{EF4562D8-C93E-4843-97B2-4A96AA24CFCE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16573" y="605058"/>
            <a:ext cx="4719782" cy="531800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TITLE HERE</a:t>
            </a:r>
            <a:endParaRPr dirty="0" lang="en-US"/>
          </a:p>
        </p:txBody>
      </p:sp>
      <p:sp>
        <p:nvSpPr>
          <p:cNvPr id="6" name="Text Placeholder 19">
            <a:extLst>
              <a:ext uri="{47F6AF33-C892-4EA2-90C7-11F1C9BC6C3E}">
                <a16:creationId xmlns:a16="http://schemas.microsoft.com/office/drawing/2010/main" id="{237702DF-4586-4B39-AF20-F741B8AD891E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416572" y="1243953"/>
            <a:ext cx="3534364" cy="1160760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7" name="Picture Placeholder 22">
            <a:extLst>
              <a:ext uri="{C8BE7F6D-5A85-4ECD-936A-700BBB639435}">
                <a16:creationId xmlns:a16="http://schemas.microsoft.com/office/drawing/2010/main" id="{57E59677-DE3D-4589-A94B-D22729A42288}"/>
              </a:ext>
            </a:extLst>
          </p:cNvPr>
          <p:cNvSpPr>
            <a:spLocks noGrp="true"/>
          </p:cNvSpPr>
          <p:nvPr>
            <p:ph idx="4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8" name="Slide Number Placeholder 5">
            <a:extLst>
              <a:ext uri="{8C9274BE-ADAA-4EAC-AEE4-8BE35006A624}">
                <a16:creationId xmlns:a16="http://schemas.microsoft.com/office/drawing/2010/main" id="{623BC9FC-856D-4074-8637-FCA9A6CD491F}"/>
              </a:ext>
            </a:extLst>
          </p:cNvPr>
          <p:cNvSpPr>
            <a:spLocks noGrp="true"/>
          </p:cNvSpPr>
          <p:nvPr>
            <p:ph idx="5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6781A027-B3F1-482F-8440-BBF8440F0EB6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hidden="false" id="9" name="">
            <a:extLst>
              <a:ext uri="{31A2E42A-0E61-48CF-974A-884CF0660381}">
                <a16:creationId xmlns:a16="http://schemas.microsoft.com/office/drawing/2010/main" id="{5098CB38-DF7D-4294-A8F9-EEA253BEF359}"/>
              </a:ext>
            </a:extLst>
          </p:cNvPr>
          <p:cNvSpPr/>
          <p:nvPr>
            <p:ph idx="6" type="title"/>
          </p:nvPr>
        </p:nvSpPr>
        <p:spPr>
          <a:xfrm flipH="false" flipV="false" rot="0">
            <a:off x="409575" y="600075"/>
            <a:ext cx="4724400" cy="533400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true" id="10" name="">
            <a:extLst>
              <a:ext uri="{22AC4CE2-70CF-4C41-91BA-39A997D70EAA}">
                <a16:creationId xmlns:a16="http://schemas.microsoft.com/office/drawing/2010/main" id="{5E43D33C-BB6D-4A82-8955-7224B9A5525B}"/>
              </a:ext>
            </a:extLst>
          </p:cNvPr>
          <p:cNvSpPr/>
          <p:nvPr>
            <p:ph idx="7"/>
          </p:nvPr>
        </p:nvSpPr>
        <p:spPr>
          <a:xfrm flipH="false" flipV="false" rot="0">
            <a:off x="3095625" y="1094189"/>
            <a:ext cx="3333750" cy="3333750"/>
          </a:xfrm>
          <a:prstGeom prst="rect">
            <a:avLst/>
          </a:prstGeom>
        </p:spPr>
        <p:txBody>
          <a:bodyPr bIns="45720" lIns="91440" rIns="91440" rtlCol="0" tIns="45720" vert="horz">
            <a:normAutofit fontScale="100000" lnSpcReduction="0"/>
          </a:bodyPr>
          <a:lstStyle/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hidden="true" id="11" name="">
            <a:extLst>
              <a:ext uri="{6DF427A1-D9DA-43AB-B8F3-7F55C8C35A28}">
                <a16:creationId xmlns:a16="http://schemas.microsoft.com/office/drawing/2010/main" id="{F8A5F866-69E6-4395-A79C-06565D0EAC5C}"/>
              </a:ext>
            </a:extLst>
          </p:cNvPr>
          <p:cNvSpPr/>
          <p:nvPr>
            <p:ph idx="8"/>
          </p:nvPr>
        </p:nvSpPr>
        <p:spPr>
          <a:xfrm flipH="false" flipV="false" rot="0">
            <a:off x="4276725" y="866775"/>
            <a:ext cx="4533900" cy="3905250"/>
          </a:xfrm>
          <a:prstGeom prst="rect">
            <a:avLst/>
          </a:prstGeom>
        </p:spPr>
        <p:txBody>
          <a:bodyPr bIns="45720" lIns="91440" rIns="91440" rtlCol="0" tIns="45720" vert="horz">
            <a:normAutofit fontScale="100000" lnSpcReduction="0"/>
          </a:bodyPr>
          <a:lstStyle/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hidden="false" id="12" name="Date Placeholder 1">
            <a:extLst>
              <a:ext uri="{0C1AC6BE-30E7-40F0-BC7C-38386B43D036}">
                <a16:creationId xmlns:a16="http://schemas.microsoft.com/office/drawing/2010/main" id="{7C4D3D3E-6DE0-4067-8B50-154EEB49ED1C}"/>
              </a:ext>
            </a:extLst>
          </p:cNvPr>
          <p:cNvSpPr>
            <a:spLocks noGrp="true"/>
          </p:cNvSpPr>
          <p:nvPr>
            <p:ph idx="9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3" name="Footer Placeholder 1">
            <a:extLst>
              <a:ext uri="{239D7C03-E25D-48C6-B051-888D48F43488}">
                <a16:creationId xmlns:a16="http://schemas.microsoft.com/office/drawing/2010/main" id="{A314FA31-279F-4EB5-BD8E-0E18C8C39058}"/>
              </a:ext>
            </a:extLst>
          </p:cNvPr>
          <p:cNvSpPr>
            <a:spLocks noGrp="true"/>
          </p:cNvSpPr>
          <p:nvPr>
            <p:ph idx="10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4485BF76-9A59-4CB7-BC9A-643847596A9E}">
        <p14:creationId xmlns:p14="http://schemas.microsoft.com/office/powerpoint/2010/main" val="1704953886937"/>
      </p:ext>
    </p:extLst>
  </p:cSld>
  <p:clrMapOvr>
    <a:masterClrMapping/>
  </p:clrMapOvr>
</p:sldLayout>
</file>

<file path=ppt/slideLayouts/slideLayout8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Product Testing Resul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9414C36D-1202-4DA0-8AEF-34663CD98EBC}">
                <a16:creationId xmlns:a16="http://schemas.microsoft.com/office/drawing/2010/main" id="{8DC86726-4395-4662-9BB5-CEAEF73A182B}"/>
              </a:ext>
            </a:extLst>
          </p:cNvPr>
          <p:cNvSpPr/>
          <p:nvPr userDrawn="1"/>
        </p:nvSpPr>
        <p:spPr>
          <a:xfrm rot="0">
            <a:off x="257175" y="257173"/>
            <a:ext cx="8629649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id="3" name="Chart Placeholder 4">
            <a:extLst>
              <a:ext uri="{D0322FFC-53C2-4F9D-A1C2-1533C71691EE}">
                <a16:creationId xmlns:a16="http://schemas.microsoft.com/office/drawing/2010/main" id="{92C162F6-6ECA-4909-A603-7BFC476846F5}"/>
              </a:ext>
            </a:extLst>
          </p:cNvPr>
          <p:cNvSpPr>
            <a:spLocks noGrp="true"/>
          </p:cNvSpPr>
          <p:nvPr>
            <p:ph type="chart"/>
          </p:nvPr>
        </p:nvSpPr>
        <p:spPr>
          <a:xfrm rot="0">
            <a:off x="416719" y="1833562"/>
            <a:ext cx="8389143" cy="2940075"/>
          </a:xfrm>
        </p:spPr>
        <p:txBody>
          <a:bodyPr anchor="ctr" bIns="45720" lIns="91440" rIns="91440" rtlCol="0" tIns="45720" vert="horz">
            <a:normAutofit/>
          </a:bodyPr>
          <a:lstStyle>
            <a:lvl1pPr lvl="0">
              <a:defRPr dirty="0" lang="en-US" sz="1800"/>
            </a:lvl1pPr>
          </a:lstStyle>
          <a:p>
            <a:pPr algn="ctr" indent="0" lvl="0" marL="0">
              <a:buNone/>
            </a:pPr>
            <a:r>
              <a:rPr dirty="0" lang="en-US"/>
              <a:t>Add chart</a:t>
            </a:r>
            <a:endParaRPr dirty="0" lang="en-US"/>
          </a:p>
        </p:txBody>
      </p:sp>
      <p:sp>
        <p:nvSpPr>
          <p:cNvPr hidden="true" id="4" name="Text Placeholder 15">
            <a:extLst>
              <a:ext uri="{51F37260-EAD2-4140-9E94-562CD7663546}">
                <a16:creationId xmlns:a16="http://schemas.microsoft.com/office/drawing/2010/main" id="{9C8DCA1D-E652-496F-82D5-F46572524E7B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416572" y="605058"/>
            <a:ext cx="7526326" cy="531800"/>
          </a:xfrm>
        </p:spPr>
        <p:txBody>
          <a:bodyPr anchor="t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TITLE HERE</a:t>
            </a:r>
            <a:endParaRPr dirty="0" lang="en-US"/>
          </a:p>
        </p:txBody>
      </p:sp>
      <p:sp>
        <p:nvSpPr>
          <p:cNvPr id="5" name="Text Placeholder 19">
            <a:extLst>
              <a:ext uri="{9FDB15B2-2EDB-4855-80EF-6A4C55EB09AB}">
                <a16:creationId xmlns:a16="http://schemas.microsoft.com/office/drawing/2010/main" id="{853F291A-C208-4353-A054-3B52BB224A24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16573" y="1243953"/>
            <a:ext cx="7526325" cy="437208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id="6" name="Picture Placeholder 22">
            <a:extLst>
              <a:ext uri="{D69A479F-0CB3-4A89-B784-8E26F1CEC60A}">
                <a16:creationId xmlns:a16="http://schemas.microsoft.com/office/drawing/2010/main" id="{D70C16D9-2581-4F2E-AAC8-D66A225BB7D7}"/>
              </a:ext>
            </a:extLst>
          </p:cNvPr>
          <p:cNvSpPr>
            <a:spLocks noGrp="true"/>
          </p:cNvSpPr>
          <p:nvPr>
            <p:ph idx="3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7" name="Slide Number Placeholder 5">
            <a:extLst>
              <a:ext uri="{418613A8-78ED-4A73-A310-742779A8C8DC}">
                <a16:creationId xmlns:a16="http://schemas.microsoft.com/office/drawing/2010/main" id="{16A7C218-1315-48C6-B058-E3AAA822C838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C2CD0A81-F520-41FB-B2E4-AB3D83B7971A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8" name="">
            <a:extLst>
              <a:ext uri="{8EFE0D40-11B6-4C9E-9EB7-AA0A83A473F3}">
                <a16:creationId xmlns:a16="http://schemas.microsoft.com/office/drawing/2010/main" id="{F07EE081-7B99-41C3-98A0-8894615BB67E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409575" y="600075"/>
            <a:ext cx="7429500" cy="533400"/>
          </a:xfrm>
          <a:prstGeom prst="rect">
            <a:avLst/>
          </a:prstGeom>
        </p:spPr>
        <p:txBody>
          <a:bodyPr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9" name="Date Placeholder 1">
            <a:extLst>
              <a:ext uri="{C557AD89-1650-4816-B162-79277D7949CC}">
                <a16:creationId xmlns:a16="http://schemas.microsoft.com/office/drawing/2010/main" id="{AD92A09C-5065-4AEB-977A-4B75D0589391}"/>
              </a:ext>
            </a:extLst>
          </p:cNvPr>
          <p:cNvSpPr>
            <a:spLocks noGrp="true"/>
          </p:cNvSpPr>
          <p:nvPr>
            <p:ph idx="6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0" name="Footer Placeholder 1">
            <a:extLst>
              <a:ext uri="{4E40152F-22AF-4A61-9F97-880B6627C90F}">
                <a16:creationId xmlns:a16="http://schemas.microsoft.com/office/drawing/2010/main" id="{0B287E2A-0D42-43C0-95AD-C5D3FCD0FE1F}"/>
              </a:ext>
            </a:extLst>
          </p:cNvPr>
          <p:cNvSpPr>
            <a:spLocks noGrp="true"/>
          </p:cNvSpPr>
          <p:nvPr>
            <p:ph idx="7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78CF56C3-9583-41EE-9E84-6DE4F189E732}">
        <p14:creationId xmlns:p14="http://schemas.microsoft.com/office/powerpoint/2010/main" val="1704953886938"/>
      </p:ext>
    </p:extLst>
  </p:cSld>
  <p:clrMapOvr>
    <a:masterClrMapping/>
  </p:clrMapOvr>
</p:sldLayout>
</file>

<file path=ppt/slideLayouts/slideLayout9.xml><?xml version="1.0" encoding="utf-8"?>
<p:sldLayou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preserve="1" type="cust">
  <p:cSld name="Divider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hidden="false" id="2" name="Text Placeholder 15">
            <a:extLst>
              <a:ext uri="{0FC4179E-0393-4994-83C9-BA2E817A72B3}">
                <a16:creationId xmlns:a16="http://schemas.microsoft.com/office/drawing/2010/main" id="{69C23244-51A9-406B-BDA7-77A98BEE45C9}"/>
              </a:ext>
            </a:extLst>
          </p:cNvPr>
          <p:cNvSpPr>
            <a:spLocks noGrp="true"/>
          </p:cNvSpPr>
          <p:nvPr>
            <p:ph type="body"/>
          </p:nvPr>
        </p:nvSpPr>
        <p:spPr>
          <a:xfrm rot="0">
            <a:off x="4246857" y="2428652"/>
            <a:ext cx="4392884" cy="1098612"/>
          </a:xfrm>
        </p:spPr>
        <p:txBody>
          <a:bodyPr anchor="ctr" rtlCol="0" vert="horz">
            <a:noAutofit/>
          </a:bodyPr>
          <a:lstStyle>
            <a:lvl1pPr indent="0" lvl="0" marL="0">
              <a:buNone/>
              <a:defRPr baseline="0" dirty="0" lang="en-US" sz="23900">
                <a:solidFill>
                  <a:schemeClr val="accent6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01.</a:t>
            </a:r>
            <a:endParaRPr dirty="0" lang="en-US"/>
          </a:p>
        </p:txBody>
      </p:sp>
      <p:sp>
        <p:nvSpPr>
          <p:cNvPr hidden="false" id="3" name="Picture Placeholder 22">
            <a:extLst>
              <a:ext uri="{D6BD3B74-802D-4606-93BF-CFBB0EFADF8D}">
                <a16:creationId xmlns:a16="http://schemas.microsoft.com/office/drawing/2010/main" id="{9646C46B-138A-4CF7-AA7C-EB1E7AFFCD03}"/>
              </a:ext>
            </a:extLst>
          </p:cNvPr>
          <p:cNvSpPr>
            <a:spLocks noGrp="true"/>
          </p:cNvSpPr>
          <p:nvPr>
            <p:ph idx="1" type="pic"/>
          </p:nvPr>
        </p:nvSpPr>
        <p:spPr>
          <a:xfrm rot="0">
            <a:off x="7969135" y="297742"/>
            <a:ext cx="862963" cy="266749"/>
          </a:xfrm>
        </p:spPr>
        <p:txBody>
          <a:bodyPr anchor="ctr" rtlCol="0" vert="horz">
            <a:noAutofit/>
          </a:bodyPr>
          <a:lstStyle>
            <a:lvl1pPr algn="ctr" indent="0" lvl="0" marL="0">
              <a:buNone/>
              <a:defRPr baseline="0" dirty="0" lang="en-US" sz="1100"/>
            </a:lvl1pPr>
          </a:lstStyle>
          <a:p>
            <a:pPr/>
            <a:r>
              <a:rPr dirty="0" lang="en-US"/>
              <a:t>Add logo</a:t>
            </a:r>
            <a:endParaRPr dirty="0" lang="en-US"/>
          </a:p>
        </p:txBody>
      </p:sp>
      <p:sp>
        <p:nvSpPr>
          <p:cNvPr id="4" name="Rectangle 16">
            <a:extLst>
              <a:ext uri="{4E13DDB9-41ED-4010-B509-13A08DB7C510}">
                <a16:creationId xmlns:a16="http://schemas.microsoft.com/office/drawing/2010/main" id="{30DA5ED4-F2A9-4353-A8FE-46EAF382DDBF}"/>
              </a:ext>
            </a:extLst>
          </p:cNvPr>
          <p:cNvSpPr/>
          <p:nvPr userDrawn="1"/>
        </p:nvSpPr>
        <p:spPr>
          <a:xfrm rot="0">
            <a:off x="257175" y="257173"/>
            <a:ext cx="3631812" cy="4629151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 vert="horz"/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false" id="5" name="Text Placeholder 19">
            <a:extLst>
              <a:ext uri="{A83383B9-0F57-4DF5-A5E7-42588EB11A6D}">
                <a16:creationId xmlns:a16="http://schemas.microsoft.com/office/drawing/2010/main" id="{466773C2-0A2D-4B02-BD34-A9BD09D0552E}"/>
              </a:ext>
            </a:extLst>
          </p:cNvPr>
          <p:cNvSpPr>
            <a:spLocks noGrp="true"/>
          </p:cNvSpPr>
          <p:nvPr>
            <p:ph idx="2" type="body"/>
          </p:nvPr>
        </p:nvSpPr>
        <p:spPr>
          <a:xfrm rot="0">
            <a:off x="421320" y="2679255"/>
            <a:ext cx="2813370" cy="1160760"/>
          </a:xfrm>
        </p:spPr>
        <p:txBody>
          <a:bodyPr anchor="t" rtlCol="0" vert="horz">
            <a:noAutofit/>
          </a:bodyPr>
          <a:lstStyle>
            <a:lvl1pPr algn="l" indent="0" lvl="0" marL="0" rtl="false">
              <a:lnSpc>
                <a:spcPct val="125000"/>
              </a:lnSpc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true" id="6" name="Text Placeholder 15">
            <a:extLst>
              <a:ext uri="{9539F8A4-A8F6-40E6-AE0A-6D88A0AE4D92}">
                <a16:creationId xmlns:a16="http://schemas.microsoft.com/office/drawing/2010/main" id="{75699CAB-8DF1-443B-BE72-501BA4A29A3D}"/>
              </a:ext>
            </a:extLst>
          </p:cNvPr>
          <p:cNvSpPr>
            <a:spLocks noGrp="true"/>
          </p:cNvSpPr>
          <p:nvPr>
            <p:ph idx="3" type="body"/>
          </p:nvPr>
        </p:nvSpPr>
        <p:spPr>
          <a:xfrm rot="0">
            <a:off x="416573" y="1479557"/>
            <a:ext cx="2948133" cy="1098612"/>
          </a:xfrm>
        </p:spPr>
        <p:txBody>
          <a:bodyPr anchor="b" rtlCol="0" vert="horz">
            <a:noAutofit/>
          </a:bodyPr>
          <a:lstStyle>
            <a:lvl1pPr indent="0" lvl="0" marL="0">
              <a:lnSpc>
                <a:spcPct val="100000"/>
              </a:lnSpc>
              <a:buNone/>
              <a:defRPr baseline="0" dirty="0" lang="en-US" sz="4000">
                <a:solidFill>
                  <a:schemeClr val="accent5"/>
                </a:solidFill>
                <a:latin typeface="+mj-lt"/>
              </a:defRPr>
            </a:lvl1pPr>
            <a:lvl2pPr lvl="1">
              <a:defRPr dirty="0" lang="en-US" sz="5400">
                <a:solidFill>
                  <a:srgbClr val="6d929b"/>
                </a:solidFill>
                <a:latin typeface="Anton"/>
              </a:defRPr>
            </a:lvl2pPr>
          </a:lstStyle>
          <a:p>
            <a:pPr lvl="0"/>
            <a:r>
              <a:rPr dirty="0" lang="en-US"/>
              <a:t>ADD YOUR                         TITLE HERE</a:t>
            </a:r>
            <a:endParaRPr dirty="0" lang="en-US"/>
          </a:p>
        </p:txBody>
      </p:sp>
      <p:sp>
        <p:nvSpPr>
          <p:cNvPr id="7" name="Slide Number Placeholder 5">
            <a:extLst>
              <a:ext uri="{CEED126F-F6C1-420A-84EB-A217435FF4C6}">
                <a16:creationId xmlns:a16="http://schemas.microsoft.com/office/drawing/2010/main" id="{C2F3BB53-F94A-48F5-B2ED-20BA23029898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83361F6C-005D-4361-89DF-E946ECBF9D95}" type="slidenum"/>
            <a:r>
              <a:rPr dirty="0" lang="en-US"/>
              <a:t>&lt;#&gt;</a:t>
            </a:r>
            <a:endParaRPr dirty="0" lang="en-US"/>
          </a:p>
        </p:txBody>
      </p:sp>
      <p:sp>
        <p:nvSpPr>
          <p:cNvPr id="8" name="">
            <a:extLst>
              <a:ext uri="{2B5AA164-525D-4293-BFCE-7CBB81607918}">
                <a16:creationId xmlns:a16="http://schemas.microsoft.com/office/drawing/2010/main" id="{54038443-CD81-4FFD-95A9-3393FFC43627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409575" y="1476375"/>
            <a:ext cx="2952750" cy="1095375"/>
          </a:xfrm>
          <a:prstGeom prst="rect">
            <a:avLst/>
          </a:prstGeom>
        </p:spPr>
        <p:txBody>
          <a:bodyPr anchor="b" bIns="45720" lIns="91440" rIns="91440" rtlCol="0" tIns="45720" vert="horz">
            <a:noAutofit/>
          </a:bodyPr>
          <a:lstStyle>
            <a:lvl1pPr lvl="0">
              <a:lnSpc>
                <a:spcPct val="100000"/>
              </a:lnSpc>
              <a:defRPr dirty="0" lang="en-US" sz="4000">
                <a:solidFill>
                  <a:schemeClr val="accent5"/>
                </a:solidFill>
              </a:defRPr>
            </a:lvl1pPr>
          </a:lstStyle>
          <a:p>
            <a:pPr lvl="0"/>
            <a:r>
              <a:rPr dirty="0" lang="en-US"/>
              <a:t>Edit Master text styles</a:t>
            </a:r>
            <a:endParaRPr dirty="0" lang="en-US"/>
          </a:p>
        </p:txBody>
      </p:sp>
      <p:sp>
        <p:nvSpPr>
          <p:cNvPr hidden="false" id="9" name="Date Placeholder 1">
            <a:extLst>
              <a:ext uri="{9DF699C7-05F2-464E-ACCC-2455DCC58F4E}">
                <a16:creationId xmlns:a16="http://schemas.microsoft.com/office/drawing/2010/main" id="{132E11E6-7BEA-40C3-A848-18E07F08EC65}"/>
              </a:ext>
            </a:extLst>
          </p:cNvPr>
          <p:cNvSpPr>
            <a:spLocks noGrp="true"/>
          </p:cNvSpPr>
          <p:nvPr>
            <p:ph idx="6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10" name="Footer Placeholder 1">
            <a:extLst>
              <a:ext uri="{6F31C1DD-E1D1-4BCE-98AF-07089DD1DC2A}">
                <a16:creationId xmlns:a16="http://schemas.microsoft.com/office/drawing/2010/main" id="{F7AD061D-889D-48F7-88C6-DDEC8B888A4C}"/>
              </a:ext>
            </a:extLst>
          </p:cNvPr>
          <p:cNvSpPr>
            <a:spLocks noGrp="true"/>
          </p:cNvSpPr>
          <p:nvPr>
            <p:ph idx="7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</p:spTree>
    <p:custDataLst>
      <p:tags r:id="rId2"/>
    </p:custDataLst>
    <p:extLst>
      <p:ext uri="{BF86DAB6-0B2C-4F68-9A77-027E57A78C39}">
        <p14:creationId xmlns:p14="http://schemas.microsoft.com/office/powerpoint/2010/main" val="1704953886940"/>
      </p:ext>
    </p:extLst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slideLayouts/slideLayout13.xml" Type="http://schemas.openxmlformats.org/officeDocument/2006/relationships/slideLayout"/><Relationship Id="rId14" Target="../slideLayouts/slideLayout14.xml" Type="http://schemas.openxmlformats.org/officeDocument/2006/relationships/slideLayout"/><Relationship Id="rId15" Target="../slideLayouts/slideLayout15.xml" Type="http://schemas.openxmlformats.org/officeDocument/2006/relationships/slideLayout"/><Relationship Id="rId16" Target="../slideLayouts/slideLayout16.xml" Type="http://schemas.openxmlformats.org/officeDocument/2006/relationships/slideLayout"/><Relationship Id="rId17" Target="../slideLayouts/slideLayout17.xml" Type="http://schemas.openxmlformats.org/officeDocument/2006/relationships/slideLayout"/><Relationship Id="rId18" Target="../slideLayouts/slideLayout18.xml" Type="http://schemas.openxmlformats.org/officeDocument/2006/relationships/slideLayout"/><Relationship Id="rId19" Target="../slideLayouts/slideLayout19.xml" Type="http://schemas.openxmlformats.org/officeDocument/2006/relationships/slideLayout"/><Relationship Id="rId20" Target="../theme/theme1.xml" Type="http://schemas.openxmlformats.org/officeDocument/2006/relationships/theme"/></Relationships>
</file>

<file path=ppt/slideMasters/slideMaster1.xml><?xml version="1.0" encoding="utf-8"?>
<p:sldMaster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cSld name="slideMaster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17166F12-85AB-4EBA-83BA-86A5BA797147}">
                <a16:creationId xmlns:a16="http://schemas.microsoft.com/office/drawing/2010/main" id="{5CD1884C-46C9-41C8-BC12-3861326F5401}"/>
              </a:ext>
            </a:extLst>
          </p:cNvPr>
          <p:cNvSpPr>
            <a:spLocks noGrp="true"/>
          </p:cNvSpPr>
          <p:nvPr>
            <p:ph type="title"/>
          </p:nvPr>
        </p:nvSpPr>
        <p:spPr>
          <a:xfrm rot="0">
            <a:off x="628650" y="273843"/>
            <a:ext cx="6515100" cy="994172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pPr/>
            <a:r>
              <a:rPr dirty="0" lang="en-US"/>
              <a:t>Add title here</a:t>
            </a:r>
            <a:endParaRPr dirty="0" lang="en-US"/>
          </a:p>
        </p:txBody>
      </p:sp>
      <p:sp>
        <p:nvSpPr>
          <p:cNvPr id="3" name="Text Placeholder 2">
            <a:extLst>
              <a:ext uri="{AFE9C080-551F-406A-8512-D8C9DBBD1FED}">
                <a16:creationId xmlns:a16="http://schemas.microsoft.com/office/drawing/2010/main" id="{B718B78C-FED1-4482-9152-696EE8F6A71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628650" y="1369218"/>
            <a:ext cx="6515100" cy="326350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dirty="0" lang="en-US"/>
              <a:t>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  <a:endParaRPr dirty="0" lang="en-US"/>
          </a:p>
        </p:txBody>
      </p:sp>
      <p:sp>
        <p:nvSpPr>
          <p:cNvPr hidden="false" id="4" name="Footer Placeholder 1">
            <a:extLst>
              <a:ext uri="{27DC2225-904E-4F01-BF1B-EBCD7A886BBA}">
                <a16:creationId xmlns:a16="http://schemas.microsoft.com/office/drawing/2010/main" id="{1A9084A4-308E-4636-A971-8A0885944F39}"/>
              </a:ext>
            </a:extLst>
          </p:cNvPr>
          <p:cNvSpPr>
            <a:spLocks noGrp="true"/>
          </p:cNvSpPr>
          <p:nvPr>
            <p:ph idx="3" sz="quarter" type="ftr"/>
          </p:nvPr>
        </p:nvSpPr>
        <p:spPr>
          <a:xfrm rot="0">
            <a:off x="2495550" y="4686300"/>
            <a:ext cx="518160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Footer</a:t>
            </a:r>
            <a:endParaRPr dirty="0" lang="en-US"/>
          </a:p>
        </p:txBody>
      </p:sp>
      <p:sp>
        <p:nvSpPr>
          <p:cNvPr hidden="false" id="5" name="Date Placeholder 1">
            <a:extLst>
              <a:ext uri="{513473DB-4A4D-4494-A330-DE91AB2FC644}">
                <a16:creationId xmlns:a16="http://schemas.microsoft.com/office/drawing/2010/main" id="{10550855-FB67-40AB-9C04-814319D0FE69}"/>
              </a:ext>
            </a:extLst>
          </p:cNvPr>
          <p:cNvSpPr>
            <a:spLocks noGrp="true"/>
          </p:cNvSpPr>
          <p:nvPr>
            <p:ph idx="2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r>
              <a:rPr dirty="0" lang="en-US"/>
              <a:t>Date</a:t>
            </a:r>
            <a:endParaRPr dirty="0" lang="en-US"/>
          </a:p>
        </p:txBody>
      </p:sp>
      <p:sp>
        <p:nvSpPr>
          <p:cNvPr hidden="false" id="6" name="Slide Number Placeholder 1">
            <a:extLst>
              <a:ext uri="{F7FC563E-07B7-4D07-AA64-129AF04459F5}">
                <a16:creationId xmlns:a16="http://schemas.microsoft.com/office/drawing/2010/main" id="{C3B6A67C-DC77-48CA-8989-B2CE77F88AE8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7767815" y="4695033"/>
            <a:ext cx="613018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CE129A17-B767-4DD2-AA9E-CBE7F13E72AB}" type="slidenum"/>
            <a:endParaRPr dirty="0"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dt="0" ftr="0" hdr="0"/>
  <p:txStyles>
    <p:titleStyle>
      <a:lvl1pPr algn="l" lvl="0" rtl="false">
        <a:lnSpc>
          <a:spcPct val="90000"/>
        </a:lnSpc>
        <a:spcBef>
          <a:spcPct val="0"/>
        </a:spcBef>
        <a:buNone/>
        <a:defRPr dirty="0" lang="en-US" sz="4400">
          <a:solidFill>
            <a:schemeClr val="tx1"/>
          </a:solidFill>
          <a:latin typeface="+mj-lt"/>
        </a:defRPr>
      </a:lvl1pPr>
    </p:titleStyle>
    <p:bodyStyle>
      <a:lvl1pPr algn="l" indent="-228600" lvl="0" marL="228600" rtl="false">
        <a:lnSpc>
          <a:spcPct val="90000"/>
        </a:lnSpc>
        <a:spcBef>
          <a:spcPts val="10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1pPr>
      <a:lvl2pPr algn="l" indent="-228600" lvl="1" marL="6858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2pPr>
      <a:lvl3pPr algn="l" indent="-228600" lvl="2" marL="11430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3pPr>
      <a:lvl4pPr algn="l" indent="-228600" lvl="3" marL="16002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4pPr>
      <a:lvl5pPr algn="l" indent="-228600" lvl="4" marL="20574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5pPr>
      <a:lvl6pPr algn="l" indent="-228600" lvl="5" marL="25146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6pPr>
      <a:lvl7pPr algn="l" indent="-228600" lvl="6" marL="29718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7pPr>
      <a:lvl8pPr algn="l" indent="-228600" lvl="7" marL="34290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8pPr>
      <a:lvl9pPr algn="l" indent="-228600" lvl="8" marL="3886200" rtl="false">
        <a:lnSpc>
          <a:spcPct val="90000"/>
        </a:lnSpc>
        <a:spcBef>
          <a:spcPts val="500"/>
        </a:spcBef>
        <a:buFont typeface="Arial"/>
        <a:buChar char="•"/>
        <a:defRPr dirty="0" lang="en-US" sz="1800">
          <a:solidFill>
            <a:schemeClr val="tx1"/>
          </a:solidFill>
          <a:latin typeface="+mn-lt"/>
        </a:defRPr>
      </a:lvl9pPr>
    </p:bodyStyle>
    <p:otherStyle>
      <a:lvl1pPr algn="l" lvl="0" marL="0" rtl="false">
        <a:defRPr dirty="0" lang="en-US" sz="1800">
          <a:solidFill>
            <a:schemeClr val="tx1"/>
          </a:solidFill>
          <a:latin typeface="+mn-lt"/>
        </a:defRPr>
      </a:lvl1pPr>
      <a:lvl2pPr algn="l" lvl="1" marL="457200" rtl="false">
        <a:defRPr dirty="0" lang="en-US" sz="1800">
          <a:solidFill>
            <a:schemeClr val="tx1"/>
          </a:solidFill>
          <a:latin typeface="+mn-lt"/>
        </a:defRPr>
      </a:lvl2pPr>
      <a:lvl3pPr algn="l" lvl="2" marL="914400" rtl="false">
        <a:defRPr dirty="0" lang="en-US" sz="1800">
          <a:solidFill>
            <a:schemeClr val="tx1"/>
          </a:solidFill>
          <a:latin typeface="+mn-lt"/>
        </a:defRPr>
      </a:lvl3pPr>
      <a:lvl4pPr algn="l" lvl="3" marL="1371600" rtl="false">
        <a:defRPr dirty="0" lang="en-US" sz="1800">
          <a:solidFill>
            <a:schemeClr val="tx1"/>
          </a:solidFill>
          <a:latin typeface="+mn-lt"/>
        </a:defRPr>
      </a:lvl4pPr>
      <a:lvl5pPr algn="l" lvl="4" marL="1828800" rtl="false">
        <a:defRPr dirty="0" lang="en-US" sz="1800">
          <a:solidFill>
            <a:schemeClr val="tx1"/>
          </a:solidFill>
          <a:latin typeface="+mn-lt"/>
        </a:defRPr>
      </a:lvl5pPr>
      <a:lvl6pPr algn="l" lvl="5" marL="2286000" rtl="false">
        <a:defRPr dirty="0" lang="en-US" sz="1800">
          <a:solidFill>
            <a:schemeClr val="tx1"/>
          </a:solidFill>
          <a:latin typeface="+mn-lt"/>
        </a:defRPr>
      </a:lvl6pPr>
      <a:lvl7pPr algn="l" lvl="6" marL="2743200" rtl="false">
        <a:defRPr dirty="0" lang="en-US" sz="1800">
          <a:solidFill>
            <a:schemeClr val="tx1"/>
          </a:solidFill>
          <a:latin typeface="+mn-lt"/>
        </a:defRPr>
      </a:lvl7pPr>
      <a:lvl8pPr algn="l" lvl="7" marL="3200400" rtl="false">
        <a:defRPr dirty="0" lang="en-US" sz="1800">
          <a:solidFill>
            <a:schemeClr val="tx1"/>
          </a:solidFill>
          <a:latin typeface="+mn-lt"/>
        </a:defRPr>
      </a:lvl8pPr>
      <a:lvl9pPr algn="l" lvl="8" marL="3657600" rtl="false">
        <a:defRPr dirty="0" lang="en-US" sz="18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2" Target="../media/image6.png" Type="http://schemas.openxmlformats.org/officeDocument/2006/relationships/image"/><Relationship Id="rId1" Target="../slideLayouts/slideLayout16.xml" Type="http://schemas.openxmlformats.org/officeDocument/2006/relationships/slideLayout"/></Relationships>
</file>

<file path=ppt/slides/_rels/slide10.xml.rels><?xml version="1.0" encoding="UTF-8" standalone="no"?><Relationships xmlns="http://schemas.openxmlformats.org/package/2006/relationships"><Relationship Id="rId2" Target="http://localhost:8501/" TargetMode="External" Type="http://schemas.openxmlformats.org/officeDocument/2006/relationships/hyperlink"/><Relationship Id="rId3" Target="../media/image7.jp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2" Target="../media/media1.mov" Type="http://schemas.openxmlformats.org/officeDocument/2006/relationships/video"/><Relationship Id="rId3" Target="../media/media1.mov" Type="http://schemas.microsoft.com/office/2007/relationships/media"/><Relationship Id="rId4" Target="../media/image25.jpe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12.xml.rels><?xml version="1.0" encoding="UTF-8" standalone="no"?><Relationships xmlns="http://schemas.openxmlformats.org/package/2006/relationships"><Relationship Id="rId2" Target="../media/image8.jp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2" Target="https://mail.google.com/mail/u/0/#inbox" TargetMode="External" Type="http://schemas.openxmlformats.org/officeDocument/2006/relationships/hyperlink"/><Relationship Id="rId3" Target="https://mail.google.com/mail/u/0/#inbox" TargetMode="External" Type="http://schemas.openxmlformats.org/officeDocument/2006/relationships/hyperlink"/><Relationship Id="rId4" Target="https://mail.google.com/mail/u/0/#inbox" TargetMode="External" Type="http://schemas.openxmlformats.org/officeDocument/2006/relationships/hyperlink"/><Relationship Id="rId5" Target="../media/image14.png" Type="http://schemas.openxmlformats.org/officeDocument/2006/relationships/image"/><Relationship Id="rId6" Target="../media/image15.png" Type="http://schemas.openxmlformats.org/officeDocument/2006/relationships/image"/><Relationship Id="rId7" Target="../media/image16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Relationship Id="rId10" Target="https://www.linkedin.com/in/lipsitatripathy/" TargetMode="External" Type="http://schemas.openxmlformats.org/officeDocument/2006/relationships/hyperlink"/><Relationship Id="rId11" Target="https://www.linkedin.com/in/lipsitatripathy/" TargetMode="External" Type="http://schemas.openxmlformats.org/officeDocument/2006/relationships/hyperlink"/><Relationship Id="rId12" Target="https://www.linkedin.com/in/lipsitatripathy/" TargetMode="External" Type="http://schemas.openxmlformats.org/officeDocument/2006/relationships/hyperlink"/><Relationship Id="rId13" Target="https://www.linkedin.com/in/lipsitatripathy/" TargetMode="External" Type="http://schemas.openxmlformats.org/officeDocument/2006/relationships/hyperlink"/><Relationship Id="rId14" Target="https://www.linkedin.com/in/lipsitatripathy/" TargetMode="External" Type="http://schemas.openxmlformats.org/officeDocument/2006/relationships/hyperlink"/><Relationship Id="rId15" Target="https://www.linkedin.com/in/lipsitatripathy/" TargetMode="External" Type="http://schemas.openxmlformats.org/officeDocument/2006/relationships/hyperlink"/><Relationship Id="rId16" Target="https://www.linkedin.com/in/lipsitatripathy/" TargetMode="External" Type="http://schemas.openxmlformats.org/officeDocument/2006/relationships/hyperlink"/><Relationship Id="rId17" Target="https://www.linkedin.com/in/lipsitatripathy/" TargetMode="External" Type="http://schemas.openxmlformats.org/officeDocument/2006/relationships/hyperlink"/><Relationship Id="rId18" Target="https://github.com/lipsitalt/AirQualityPredictor" TargetMode="External" Type="http://schemas.openxmlformats.org/officeDocument/2006/relationships/hyperlink"/><Relationship Id="rId19" Target="https://github.com/lipsitalt/AirQualityPredictor" TargetMode="External" Type="http://schemas.openxmlformats.org/officeDocument/2006/relationships/hyperlink"/><Relationship Id="rId20" Target="https://github.com/lipsitalt/AirQualityPredictor" TargetMode="External" Type="http://schemas.openxmlformats.org/officeDocument/2006/relationships/hyperlink"/><Relationship Id="rId21" Target="https://github.com/lipsitalt/AirQualityPredictor" TargetMode="External" Type="http://schemas.openxmlformats.org/officeDocument/2006/relationships/hyperlink"/><Relationship Id="rId22" Target="https://github.com/lipsitalt/AirQualityPredictor" TargetMode="External" Type="http://schemas.openxmlformats.org/officeDocument/2006/relationships/hyperlink"/><Relationship Id="rId23" Target="https://github.com/lipsitalt/AirQualityPredictor" TargetMode="External" Type="http://schemas.openxmlformats.org/officeDocument/2006/relationships/hyperlink"/><Relationship Id="rId24" Target="https://github.com/lipsitalt/AirQualityPredictor" TargetMode="External" Type="http://schemas.openxmlformats.org/officeDocument/2006/relationships/hyperlink"/><Relationship Id="rId25" Target="https://github.com/lipsitalt/AirQualityPredictor" TargetMode="External" Type="http://schemas.openxmlformats.org/officeDocument/2006/relationships/hyperlink"/><Relationship Id="rId1" Target="../slideLayouts/slideLayout19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2" Target="../media/image17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2" Target="../media/image21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2" Target="../media/image22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2" Target="../media/image23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2" Target="../media/image9.png" Type="http://schemas.openxmlformats.org/officeDocument/2006/relationships/image"/><Relationship Id="rId3" Target="https://www.kaggle.com/datasets/abhisheksjha/time-series-air-quality-data-of-india-2010-2023" TargetMode="External" Type="http://schemas.openxmlformats.org/officeDocument/2006/relationships/hyperlink"/><Relationship Id="rId4" Target="https://www.kaggle.com/datasets/abhisheksjha/time-series-air-quality-data-of-india-2010-2023" TargetMode="External" Type="http://schemas.openxmlformats.org/officeDocument/2006/relationships/hyperlink"/><Relationship Id="rId1" Target="../slideLayouts/slideLayout3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2" Target="../media/image10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2" Target="../media/image11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2" Target="../media/image12.png" Type="http://schemas.openxmlformats.org/officeDocument/2006/relationships/image"/><Relationship Id="rId1" Target="../slideLayouts/slideLayout3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1">
    <p:bg>
      <p:bgPr>
        <a:gradFill rotWithShape="1">
          <a:gsLst>
            <a:gs pos="0">
              <a:schemeClr val="accent3">
                <a:tint val="100000"/>
                <a:satMod val="130000"/>
              </a:schemeClr>
            </a:gs>
            <a:gs pos="50000">
              <a:schemeClr val="accent3">
                <a:tint val="75000"/>
                <a:satMod val="130000"/>
              </a:schemeClr>
            </a:gs>
            <a:gs pos="100000">
              <a:schemeClr val="accent3">
                <a:tint val="50000"/>
                <a:satMod val="13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84F2F480-DF2E-4D05-BDF4-E8B1543FD694}">
                <a16:creationId xmlns:a16="http://schemas.microsoft.com/office/drawing/2010/main" id="{1CC53C40-DCC1-4AB6-A3F8-55B117AB8DCD}"/>
              </a:ext>
            </a:extLst>
          </p:cNvPr>
          <p:cNvSpPr/>
          <p:nvPr>
            <p:ph idx="4" type="title"/>
          </p:nvPr>
        </p:nvSpPr>
        <p:spPr>
          <a:xfrm flipH="false" flipV="false" rot="0">
            <a:off x="2173681" y="1476375"/>
            <a:ext cx="5256790" cy="1095375"/>
          </a:xfrm>
        </p:spPr>
        <p:txBody>
          <a:bodyPr rtlCol="0"/>
          <a:lstStyle/>
          <a:p>
            <a:pPr/>
            <a:r>
              <a:rPr dirty="0" lang="en-US"/>
              <a:t>Delhi</a:t>
            </a:r>
          </a:p>
          <a:p>
            <a:pPr/>
            <a:r>
              <a:rPr dirty="0" lang="en-US"/>
              <a:t>Air Quality Prediction</a:t>
            </a:r>
            <a:endParaRPr dirty="0" lang="en-US"/>
          </a:p>
        </p:txBody>
      </p:sp>
      <p:sp>
        <p:nvSpPr>
          <p:cNvPr hidden="false" id="3" name="">
            <a:extLst>
              <a:ext uri="{29400E6B-3E83-45B2-A59D-03ABE7FA8F09}">
                <a16:creationId xmlns:a16="http://schemas.microsoft.com/office/drawing/2010/main" id="{E6C8A62D-9EAD-4A18-8C6A-F5E0E858A970}"/>
              </a:ext>
            </a:extLst>
          </p:cNvPr>
          <p:cNvSpPr txBox="1">
            <a:spLocks noGrp="true"/>
          </p:cNvSpPr>
          <p:nvPr/>
        </p:nvSpPr>
        <p:spPr>
          <a:xfrm rot="0">
            <a:off x="6184468" y="3640921"/>
            <a:ext cx="3388271" cy="986523"/>
          </a:xfrm>
          <a:prstGeom prst="rect">
            <a:avLst/>
          </a:prstGeom>
          <a:ln w="0">
            <a:noFill/>
            <a:round/>
          </a:ln>
          <a:effectLst/>
        </p:spPr>
        <p:txBody>
          <a:bodyPr anchor="t" bIns="45720" lIns="91440" numCol="1" rIns="91440" rtlCol="0" spcCol="0" tIns="45720" vert="horz">
            <a:normAutofit fontScale="100000" lnSpcReduction="10000"/>
          </a:bodyPr>
          <a:lstStyle>
            <a:lvl1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  <a:lvl2pPr algn="l" indent="-228600" lvl="1" marL="685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2pPr>
            <a:lvl3pPr algn="l" indent="-228600" lvl="2" marL="1143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3pPr>
            <a:lvl4pPr algn="l" indent="-228600" lvl="3" marL="1600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4pPr>
            <a:lvl5pPr algn="l" indent="-228600" lvl="4" marL="20574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5pPr>
            <a:lvl6pPr algn="l" indent="-228600" lvl="5" marL="25146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indent="-228600" lvl="6" marL="2971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indent="-228600" lvl="7" marL="3429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indent="-228600" lvl="8" marL="3886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b="0" baseline="0" cap="none" dirty="0" i="0" lang="en-US" strike="noStrike" sz="1200" u="none">
                <a:solidFill>
                  <a:schemeClr val="tx1">
                    <a:lumMod val="50000"/>
                    <a:lumMod val="50000"/>
                  </a:schemeClr>
                </a:solidFill>
                <a:latin typeface="Averia Serif Libre"/>
              </a:rPr>
              <a:t>Prepared by Lipsita </a:t>
            </a:r>
            <a:r>
              <a:rPr b="0" baseline="0" cap="none" dirty="0" err="1" i="0" lang="en-US" strike="noStrike" sz="1200" u="none">
                <a:solidFill>
                  <a:schemeClr val="tx1">
                    <a:lumMod val="50000"/>
                    <a:lumMod val="50000"/>
                  </a:schemeClr>
                </a:solidFill>
                <a:latin typeface="Averia Serif Libre"/>
              </a:rPr>
              <a:t>Tripathy</a:t>
            </a:r>
          </a:p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b="0" baseline="0" cap="none" dirty="0" i="0" lang="en-US" strike="noStrike" sz="1200" u="none">
                <a:solidFill>
                  <a:schemeClr val="tx1">
                    <a:lumMod val="50000"/>
                    <a:lumMod val="50000"/>
                  </a:schemeClr>
                </a:solidFill>
                <a:latin typeface="Averia Serif Libre"/>
              </a:rPr>
              <a:t>January</a:t>
            </a:r>
            <a:r>
              <a:rPr b="0" baseline="0" cap="none" dirty="0" i="0" lang="en-US" strike="noStrike" sz="1200" u="none">
                <a:solidFill>
                  <a:schemeClr val="tx1">
                    <a:lumMod val="50000"/>
                    <a:lumMod val="50000"/>
                  </a:schemeClr>
                </a:solidFill>
                <a:latin typeface="Averia Serif Libre"/>
              </a:rPr>
              <a:t> 2024</a:t>
            </a:r>
          </a:p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rPr>
              <a:t/>
            </a:r>
            <a:endParaRPr dirty="0" lang="en-US" sz="1200">
              <a:solidFill>
                <a:schemeClr val="bg2">
                  <a:lumMod val="50000"/>
                </a:schemeClr>
              </a:solidFill>
              <a:latin typeface="Rubik-light"/>
            </a:endParaRPr>
          </a:p>
        </p:txBody>
      </p:sp>
      <p:sp>
        <p:nvSpPr>
          <p:cNvPr hidden="false" id="4" name="">
            <a:extLst>
              <a:ext uri="{7BA55CF7-829F-4609-92DD-0B5E885E82C0}">
                <a16:creationId xmlns:a16="http://schemas.microsoft.com/office/drawing/2010/main" id="{C1B6EE3D-DCE0-4EFD-AB13-73AFC7FD9BA6}"/>
              </a:ext>
            </a:extLst>
          </p:cNvPr>
          <p:cNvSpPr txBox="1">
            <a:spLocks noGrp="true"/>
          </p:cNvSpPr>
          <p:nvPr/>
        </p:nvSpPr>
        <p:spPr>
          <a:xfrm rot="0">
            <a:off x="3328082" y="2400976"/>
            <a:ext cx="2947988" cy="678656"/>
          </a:xfrm>
          <a:prstGeom prst="rect">
            <a:avLst/>
          </a:prstGeom>
          <a:ln w="0">
            <a:noFill/>
            <a:round/>
          </a:ln>
          <a:effectLst/>
        </p:spPr>
        <p:txBody>
          <a:bodyPr anchor="t" bIns="45720" lIns="91440" numCol="1" rIns="91440" rtlCol="0" spcCol="0" tIns="45720" vert="horz">
            <a:normAutofit fontScale="100000" lnSpcReduction="0"/>
          </a:bodyPr>
          <a:lstStyle>
            <a:lvl1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  <a:lvl2pPr algn="l" indent="-228600" lvl="1" marL="685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2pPr>
            <a:lvl3pPr algn="l" indent="-228600" lvl="2" marL="1143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3pPr>
            <a:lvl4pPr algn="l" indent="-228600" lvl="3" marL="1600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4pPr>
            <a:lvl5pPr algn="l" indent="-228600" lvl="4" marL="20574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5pPr>
            <a:lvl6pPr algn="l" indent="-228600" lvl="5" marL="25146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indent="-228600" lvl="6" marL="2971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indent="-228600" lvl="7" marL="3429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indent="-228600" lvl="8" marL="3886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b="0" baseline="0" cap="none" dirty="0" i="0" lang="en-US" strike="noStrike" sz="1200" u="none">
                <a:solidFill>
                  <a:schemeClr val="tx1">
                    <a:lumMod val="50000"/>
                  </a:schemeClr>
                </a:solidFill>
                <a:latin typeface="Averia Serif Libre"/>
              </a:rPr>
              <a:t>Data-Dr</a:t>
            </a:r>
            <a:r>
              <a:rPr b="0" baseline="0" cap="none" dirty="0" i="0" lang="en-US" strike="noStrike" sz="1200" u="none">
                <a:solidFill>
                  <a:schemeClr val="tx1">
                    <a:lumMod val="50000"/>
                  </a:schemeClr>
                </a:solidFill>
                <a:latin typeface="Averia Serif Libre"/>
              </a:rPr>
              <a:t>iven </a:t>
            </a:r>
            <a:r>
              <a:rPr b="0" baseline="0" cap="none" dirty="0" i="0" lang="en-US" strike="noStrike" sz="1200" u="none">
                <a:solidFill>
                  <a:schemeClr val="tx1"/>
                </a:solidFill>
                <a:latin typeface="Averia Serif Libre"/>
              </a:rPr>
              <a:t>Insigh</a:t>
            </a:r>
            <a:r>
              <a:rPr b="0" baseline="0" cap="none" dirty="0" i="0" lang="en-US" strike="noStrike" sz="1200" u="none">
                <a:solidFill>
                  <a:schemeClr val="tx1">
                    <a:lumMod val="50000"/>
                  </a:schemeClr>
                </a:solidFill>
                <a:latin typeface="Averia Serif Libre"/>
              </a:rPr>
              <a:t>ts</a:t>
            </a:r>
          </a:p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rPr>
              <a:t/>
            </a:r>
            <a:endParaRPr dirty="0" lang="en-US" sz="1200">
              <a:solidFill>
                <a:schemeClr val="bg2">
                  <a:lumMod val="50000"/>
                </a:schemeClr>
              </a:solidFill>
              <a:latin typeface="Rubik-light"/>
            </a:endParaRPr>
          </a:p>
        </p:txBody>
      </p:sp>
      <p:pic>
        <p:nvPicPr>
          <p:cNvPr id="5" name="">
            <a:extLst>
              <a:ext uri="{BFCC8D22-6FBE-42B3-906E-76800002CBF1}">
                <a16:creationId xmlns:a16="http://schemas.microsoft.com/office/drawing/2010/main" id="{9CCB009A-3E26-4543-AE96-3760B39DF2AF}"/>
              </a:ext>
            </a:extLst>
          </p:cNvPr>
          <p:cNvPicPr>
            <a:picLocks noChangeAspect="true"/>
          </p:cNvPicPr>
          <p:nvPr/>
        </p:nvPicPr>
        <p:blipFill>
          <a:blip r:embed="rId2">
            <a:alphaModFix amt="55000"/>
            <a:lum contrast="0"/>
            <a:extLst>
              <a:ext uri="{B0832136-961F-4E09-BAB4-0F272D83343A}">
                <a14:imgProps xmlns:a14="http://schemas.microsoft.com/office/drawing/2010/main">
                  <a14:imgLayer>
                    <a14:imgEffect>
                      <a14:brightnessContrast contrast="0"/>
                    </a14:imgEffect>
                  </a14:imgLayer>
                </a14:imgProps>
              </a:ext>
              <a:ext uri="{ECB2EC2C-0890-4962-B81E-C63533B12410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false" flipV="false" rot="0">
            <a:off x="393096" y="287845"/>
            <a:ext cx="1644491" cy="271100"/>
          </a:xfrm>
          <a:prstGeom prst="rect">
            <a:avLst/>
          </a:prstGeom>
          <a:noFill/>
        </p:spPr>
      </p:pic>
    </p:spTree>
    <p:extLst>
      <p:ext uri="{5ECBD0D0-1F95-4767-AC51-32AB3E0805E2}">
        <p14:creationId xmlns:p14="http://schemas.microsoft.com/office/powerpoint/2010/main" val="1704953886963"/>
      </p:ext>
    </p:extLst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6">
    <p:bg>
      <p:bgPr>
        <a:gradFill rotWithShape="1">
          <a:gsLst>
            <a:gs pos="0">
              <a:schemeClr val="accent6">
                <a:tint val="100000"/>
                <a:shade val="50000"/>
                <a:satMod val="120000"/>
              </a:schemeClr>
            </a:gs>
            <a:gs pos="50000">
              <a:schemeClr val="accent3">
                <a:lumMod val="90000"/>
              </a:schemeClr>
            </a:gs>
            <a:gs pos="100000">
              <a:schemeClr val="accent6">
                <a:tint val="50000"/>
                <a:shade val="100000"/>
                <a:satMod val="115000"/>
              </a:schemeClr>
            </a:gs>
          </a:gsLst>
          <a:path path="circle">
            <a:fillToRect b="0" l="0" r="0" t="0"/>
          </a:path>
          <a:tileRect b="0" l="0" r="0" t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26482950-767E-45C4-BBA9-7EAA9DCFC80F}">
                <a16:creationId xmlns:a16="http://schemas.microsoft.com/office/drawing/2010/main" id="{CD8AC940-0359-46C6-9421-8F0D7F478AE0}"/>
              </a:ext>
            </a:extLst>
          </p:cNvPr>
          <p:cNvSpPr>
            <a:spLocks noGrp="true"/>
          </p:cNvSpPr>
          <p:nvPr>
            <p:ph idx="1" type="body"/>
          </p:nvPr>
        </p:nvSpPr>
        <p:spPr/>
        <p:txBody>
          <a:bodyPr rtlCol="0"/>
          <a:lstStyle/>
          <a:p>
            <a:pPr/>
            <a:r>
              <a:rPr dirty="0" err="1" lang="en-US"/>
              <a:t/>
            </a:r>
          </a:p>
          <a:p>
            <a:pPr/>
            <a:r>
              <a:rPr dirty="0" lang="en-US"/>
              <a:t> </a:t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">
            <a:extLst>
              <a:ext uri="{05059518-521D-4743-B03F-E695C960778B}">
                <a16:creationId xmlns:a16="http://schemas.microsoft.com/office/drawing/2010/main" id="{8001B687-31F6-46BF-9CBE-2776826095AF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1525057" y="2196245"/>
            <a:ext cx="4724400" cy="533400"/>
          </a:xfrm>
        </p:spPr>
        <p:txBody>
          <a:bodyPr rtlCol="0"/>
          <a:lstStyle/>
          <a:p>
            <a:pPr/>
            <a:r>
              <a:rPr dirty="0" err="1" lang="en-US"/>
              <a:t>Product</a:t>
            </a:r>
            <a:r>
              <a:rPr dirty="0" lang="en-US"/>
              <a:t> Demo</a:t>
            </a:r>
            <a:endParaRPr dirty="0" lang="en-US"/>
          </a:p>
        </p:txBody>
      </p:sp>
      <p:sp>
        <p:nvSpPr>
          <p:cNvPr id="4" name="Slide Number Placeholder 5">
            <a:extLst>
              <a:ext uri="{52D545C0-7875-4BFB-A4A6-1787BA957429}">
                <a16:creationId xmlns:a16="http://schemas.microsoft.com/office/drawing/2010/main" id="{6F29B672-9C2F-487B-AF2E-155E9B5277BA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493C3ED4-8ADF-4768-8C6D-9FFCAAB3D1AC}" type="slidenum"/>
            <a:endParaRPr dirty="0" lang="en-US"/>
          </a:p>
        </p:txBody>
      </p:sp>
      <p:pic>
        <p:nvPicPr>
          <p:cNvPr id="5" name="">
            <a:hlinkClick r:id="rId2"/>
            <a:extLst>
              <a:ext uri="{4CEA5D14-21C8-4C74-8541-6C6C2E50CF75}">
                <a16:creationId xmlns:a16="http://schemas.microsoft.com/office/drawing/2010/main" id="{1C6999C1-B658-473C-9F69-99A68B9D7FFF}"/>
              </a:ext>
            </a:extLst>
          </p:cNvPr>
          <p:cNvPicPr>
            <a:picLocks noChangeAspect="true"/>
          </p:cNvPicPr>
          <p:nvPr/>
        </p:nvPicPr>
        <p:blipFill>
          <a:blip r:embed="rId3">
            <a:lum bright="0" contrast="0"/>
            <a:extLst>
              <a:ext uri="{E1AAFCBF-B021-4768-B818-A70A527C3B00}">
                <a14:imgProps xmlns:a14="http://schemas.microsoft.com/office/drawing/2010/main">
                  <a14:imgLayer>
                    <a14:imgEffect>
                      <a14:brightnessContrast bright="0" contrast="0"/>
                    </a14:imgEffect>
                  </a14:imgLayer>
                </a14:imgProps>
              </a:ext>
              <a:ext uri="{5D21CF6D-A5C6-47A9-83F9-6A4FC41708C4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false" flipV="false" rot="0">
            <a:off x="5729011" y="1460716"/>
            <a:ext cx="2221220" cy="2221220"/>
          </a:xfrm>
          <a:prstGeom prst="ellipse">
            <a:avLst/>
          </a:prstGeom>
          <a:noFill/>
          <a:ln cap="flat" w="11430">
            <a:solidFill>
              <a:srgbClr val="000000">
                <a:alpha val="100000"/>
              </a:srgbClr>
            </a:solidFill>
            <a:prstDash val="solid"/>
            <a:round/>
          </a:ln>
          <a:effectLst>
            <a:outerShdw blurRad="50800" dir="2700000" dist="0">
              <a:srgbClr val="5b5b5b">
                <a:alpha val="39999"/>
              </a:srgbClr>
            </a:outerShdw>
          </a:effectLst>
        </p:spPr>
      </p:pic>
    </p:spTree>
    <p:extLst>
      <p:ext uri="{F1821BEC-12C5-4B9C-8DF7-F2726DB6D249}">
        <p14:creationId xmlns:p14="http://schemas.microsoft.com/office/powerpoint/2010/main" val="1704953886974"/>
      </p:ext>
    </p:extLst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6">
    <p:bg>
      <p:bgPr>
        <a:gradFill rotWithShape="1">
          <a:gsLst>
            <a:gs pos="0">
              <a:schemeClr val="accent6">
                <a:tint val="100000"/>
                <a:shade val="50000"/>
                <a:satMod val="120000"/>
              </a:schemeClr>
            </a:gs>
            <a:gs pos="50000">
              <a:schemeClr val="accent3">
                <a:lumMod val="90000"/>
              </a:schemeClr>
            </a:gs>
            <a:gs pos="100000">
              <a:schemeClr val="accent6">
                <a:tint val="50000"/>
                <a:shade val="100000"/>
                <a:satMod val="115000"/>
              </a:schemeClr>
            </a:gs>
          </a:gsLst>
          <a:path path="circle">
            <a:fillToRect b="0" l="0" r="0" t="0"/>
          </a:path>
          <a:tileRect b="0" l="0" r="0" t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B952F5A0-3E54-458C-9532-DA10300F7F1B}">
                <a16:creationId xmlns:a16="http://schemas.microsoft.com/office/drawing/2010/main" id="{F82D7A3A-D42A-4AC5-8EB9-BAF2047CAB43}"/>
              </a:ext>
            </a:extLst>
          </p:cNvPr>
          <p:cNvSpPr>
            <a:spLocks noGrp="true"/>
          </p:cNvSpPr>
          <p:nvPr>
            <p:ph idx="1" type="body"/>
          </p:nvPr>
        </p:nvSpPr>
        <p:spPr/>
        <p:txBody>
          <a:bodyPr rtlCol="0"/>
          <a:lstStyle/>
          <a:p>
            <a:pPr/>
            <a:r>
              <a:rPr dirty="0" err="1" lang="en-US"/>
              <a:t/>
            </a:r>
          </a:p>
          <a:p>
            <a:pPr/>
            <a:r>
              <a:rPr dirty="0" lang="en-US"/>
              <a:t> </a:t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Slide Number Placeholder 5">
            <a:extLst>
              <a:ext uri="{1515CE21-324E-4DBC-8B14-59E40E41F990}">
                <a16:creationId xmlns:a16="http://schemas.microsoft.com/office/drawing/2010/main" id="{33186C3E-F034-44BB-A6C5-0D47EF5893AA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111E6D5A-CCFA-4EA3-9972-9E6F1CBBF4F8}" type="slidenum"/>
            <a:endParaRPr dirty="0" lang="en-US"/>
          </a:p>
        </p:txBody>
      </p:sp>
      <p:pic>
        <p:nvPicPr>
          <p:cNvPr id="4" name="">
            <a:extLst>
              <a:ext uri="{29EB8764-C1AC-40AF-BBD1-2F8051486CFC}">
                <a16:creationId xmlns:a16="http://schemas.microsoft.com/office/drawing/2010/main" id="{2C8EC294-A67C-42D9-9466-251F08843F07}"/>
              </a:ext>
            </a:extLst>
          </p:cNvPr>
          <p:cNvPicPr>
            <a:picLocks noChangeAspect="true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 flipH="false" flipV="false">
            <a:off x="2804361" y="0"/>
            <a:ext cx="3535277" cy="5143500"/>
          </a:xfrm>
          <a:prstGeom prst="rect">
            <a:avLst/>
          </a:prstGeom>
          <a:noFill/>
        </p:spPr>
      </p:pic>
    </p:spTree>
    <p:extLst>
      <p:ext uri="{3F7482C0-D5B6-4F2E-A376-D2A32A3B7A26}">
        <p14:creationId xmlns:p14="http://schemas.microsoft.com/office/powerpoint/2010/main" val="1704953886975"/>
      </p:ext>
    </p:extLst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6">
    <p:bg>
      <p:bgPr>
        <a:gradFill rotWithShape="1">
          <a:gsLst>
            <a:gs pos="0">
              <a:schemeClr val="accent3">
                <a:tint val="100000"/>
                <a:shade val="50000"/>
                <a:satMod val="120000"/>
              </a:schemeClr>
            </a:gs>
            <a:gs pos="50000">
              <a:schemeClr val="accent3">
                <a:tint val="75000"/>
                <a:shade val="75000"/>
                <a:satMod val="115000"/>
              </a:schemeClr>
            </a:gs>
            <a:gs pos="100000">
              <a:schemeClr val="accent3">
                <a:tint val="50000"/>
                <a:shade val="100000"/>
                <a:satMod val="115000"/>
              </a:schemeClr>
            </a:gs>
          </a:gsLst>
          <a:path path="circle">
            <a:fillToRect b="0" l="0" r="0" t="100000"/>
          </a:path>
          <a:tileRect b="0" l="0" r="0" t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4B84413A-A4F6-4DD0-A29B-8BEA5277B87F}">
                <a16:creationId xmlns:a16="http://schemas.microsoft.com/office/drawing/2010/main" id="{68542B64-9185-4A96-8CA4-14B36DC7E7E8}"/>
              </a:ext>
            </a:extLst>
          </p:cNvPr>
          <p:cNvSpPr>
            <a:spLocks noGrp="true"/>
          </p:cNvSpPr>
          <p:nvPr>
            <p:ph idx="1" type="body"/>
          </p:nvPr>
        </p:nvSpPr>
        <p:spPr>
          <a:xfrm rot="0">
            <a:off x="700459" y="1493243"/>
            <a:ext cx="3816972" cy="3191256"/>
          </a:xfrm>
        </p:spPr>
        <p:txBody>
          <a:bodyPr rtlCol="0"/>
          <a:lstStyle/>
          <a:p>
            <a:pPr indent="-342900" marL="342900">
              <a:buFont typeface="Arial"/>
              <a:buChar char="•"/>
            </a:pPr>
            <a:r>
              <a:rPr b="0" dirty="0" lang="en-US">
                <a:solidFill>
                  <a:schemeClr val="tx1"/>
                </a:solidFill>
                <a:latin typeface="Averia Serif Libre"/>
              </a:rPr>
              <a:t>Treat Individual Station's Data Independently </a:t>
            </a:r>
          </a:p>
          <a:p>
            <a:pPr indent="-342900" marL="342900">
              <a:buFont typeface="Arial"/>
              <a:buChar char="•"/>
            </a:pPr>
            <a:r>
              <a:rPr b="0" dirty="0" lang="en-US">
                <a:solidFill>
                  <a:schemeClr val="tx1"/>
                </a:solidFill>
                <a:latin typeface="Averia Serif Libre"/>
              </a:rPr>
              <a:t>Build Location Dependencies </a:t>
            </a:r>
          </a:p>
          <a:p>
            <a:pPr indent="-342900" marL="342900">
              <a:buFont typeface="Arial"/>
              <a:buChar char="•"/>
            </a:pPr>
            <a:r>
              <a:rPr b="0" dirty="0" lang="en-US">
                <a:solidFill>
                  <a:schemeClr val="tx1"/>
                </a:solidFill>
                <a:latin typeface="Averia Serif Libre"/>
              </a:rPr>
              <a:t>Predict </a:t>
            </a:r>
            <a:r>
              <a:rPr b="0" dirty="0" err="1" lang="en-US">
                <a:solidFill>
                  <a:schemeClr val="tx1"/>
                </a:solidFill>
                <a:latin typeface="Averia Serif Libre"/>
              </a:rPr>
              <a:t>AQI</a:t>
            </a:r>
            <a:r>
              <a:rPr b="0" dirty="0" lang="en-US">
                <a:solidFill>
                  <a:schemeClr val="tx1"/>
                </a:solidFill>
                <a:latin typeface="Averia Serif Libre"/>
              </a:rPr>
              <a:t> Differences </a:t>
            </a:r>
          </a:p>
          <a:p>
            <a:pPr indent="-342900" marL="342900">
              <a:buFont typeface="Arial"/>
              <a:buChar char="•"/>
            </a:pPr>
            <a:r>
              <a:rPr b="0" dirty="0" lang="en-US">
                <a:solidFill>
                  <a:schemeClr val="tx1"/>
                </a:solidFill>
                <a:latin typeface="Averia Serif Libre"/>
              </a:rPr>
              <a:t>Extend Prediction Horizon </a:t>
            </a:r>
          </a:p>
          <a:p>
            <a:pPr indent="-342900" marL="342900">
              <a:buFont typeface="Arial"/>
              <a:buChar char="•"/>
            </a:pPr>
            <a:r>
              <a:rPr b="0" dirty="0" lang="en-US">
                <a:solidFill>
                  <a:schemeClr val="tx1"/>
                </a:solidFill>
                <a:latin typeface="Averia Serif Libre"/>
              </a:rPr>
              <a:t>Explore Advanced Models </a:t>
            </a:r>
          </a:p>
          <a:p>
            <a:pPr/>
            <a:r>
              <a:rPr dirty="0" lang="en-US"/>
              <a:t> </a:t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">
            <a:extLst>
              <a:ext uri="{EFB4A3C5-4C9A-4EF4-908F-DA4451082F5A}">
                <a16:creationId xmlns:a16="http://schemas.microsoft.com/office/drawing/2010/main" id="{B25FE772-52FC-4FAC-A241-CA649FBB711B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1018127" y="608380"/>
            <a:ext cx="4724400" cy="533400"/>
          </a:xfrm>
        </p:spPr>
        <p:txBody>
          <a:bodyPr rtlCol="0"/>
          <a:lstStyle/>
          <a:p>
            <a:pPr/>
            <a:r>
              <a:rPr dirty="0" lang="en-US"/>
              <a:t>Forging Ahead</a:t>
            </a:r>
            <a:endParaRPr dirty="0" lang="en-US"/>
          </a:p>
        </p:txBody>
      </p:sp>
      <p:sp>
        <p:nvSpPr>
          <p:cNvPr id="4" name="Slide Number Placeholder 5">
            <a:extLst>
              <a:ext uri="{9DA9B727-E1B1-409B-957B-4A564CA3DAE6}">
                <a16:creationId xmlns:a16="http://schemas.microsoft.com/office/drawing/2010/main" id="{469D0604-1827-4100-B348-B6BCB927D2BC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DC522742-18AC-4AD1-8D7B-613B63D15D0E}" type="slidenum"/>
            <a:endParaRPr dirty="0" lang="en-US"/>
          </a:p>
        </p:txBody>
      </p:sp>
      <p:pic>
        <p:nvPicPr>
          <p:cNvPr id="5" name="">
            <a:extLst>
              <a:ext uri="{E9F8A2BB-2090-40A8-8404-5C0E2C212D28}">
                <a16:creationId xmlns:a16="http://schemas.microsoft.com/office/drawing/2010/main" id="{300FA1CA-D900-404D-8B3D-02F10EED8306}"/>
              </a:ext>
            </a:extLst>
          </p:cNvPr>
          <p:cNvPicPr>
            <a:picLocks noChangeAspect="true"/>
          </p:cNvPicPr>
          <p:nvPr/>
        </p:nvPicPr>
        <p:blipFill>
          <a:blip r:embed="rId2">
            <a:duotone>
              <a:schemeClr val="accent5">
                <a:shade val="45000"/>
                <a:satMod val="135000"/>
              </a:schemeClr>
              <a:srgbClr val="ffffff"/>
            </a:duotone>
            <a:lum bright="0" contrast="0"/>
            <a:extLst>
              <a:ext uri="{DF502F3A-2F52-464B-B60C-9C80040A6E8E}">
                <a14:imgProps xmlns:a14="http://schemas.microsoft.com/office/drawing/2010/main">
                  <a14:imgLayer>
                    <a14:imgEffect>
                      <a14:brightnessContrast bright="0" contrast="0"/>
                    </a14:imgEffect>
                  </a14:imgLayer>
                </a14:imgProps>
              </a:ext>
              <a:ext uri="{3746769D-9F51-4A80-B68D-BF7C422C636B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false" flipV="false" rot="0">
            <a:off x="4585020" y="1202874"/>
            <a:ext cx="4106961" cy="2736903"/>
          </a:xfrm>
          <a:prstGeom prst="round2DiagRect">
            <a:avLst>
              <a:gd fmla="val 45000" name="adj1"/>
              <a:gd fmla="val 0" name="adj2"/>
            </a:avLst>
          </a:prstGeom>
          <a:noFill/>
          <a:ln cap="flat" w="19050">
            <a:noFill/>
            <a:prstDash val="solid"/>
            <a:round/>
          </a:ln>
          <a:effectLst>
            <a:outerShdw blurRad="50800" dir="2700000" dist="19050">
              <a:srgbClr val="5b5b5b">
                <a:alpha val="100000"/>
              </a:srgbClr>
            </a:outerShdw>
          </a:effectLst>
        </p:spPr>
      </p:pic>
    </p:spTree>
    <p:extLst>
      <p:ext uri="{48AFB063-4929-473A-B9DC-36EE24CE2F99}">
        <p14:creationId xmlns:p14="http://schemas.microsoft.com/office/powerpoint/2010/main" val="1704953886976"/>
      </p:ext>
    </p:extLst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5">
    <p:bg>
      <p:bgPr>
        <a:gradFill rotWithShape="1">
          <a:gsLst>
            <a:gs pos="0">
              <a:schemeClr val="accent3">
                <a:tint val="100000"/>
                <a:satMod val="130000"/>
              </a:schemeClr>
            </a:gs>
            <a:gs pos="50000">
              <a:schemeClr val="accent3">
                <a:tint val="75000"/>
                <a:satMod val="130000"/>
              </a:schemeClr>
            </a:gs>
            <a:gs pos="100000">
              <a:schemeClr val="accent3">
                <a:tint val="50000"/>
                <a:satMod val="130000"/>
              </a:schemeClr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8">
            <a:extLst>
              <a:ext uri="{F16067C7-84D9-43AF-9996-3277C3F1E7CF}">
                <a16:creationId xmlns:a16="http://schemas.microsoft.com/office/drawing/2010/main" id="{BF1773B4-B11B-468F-9232-F03C31D5B4DA}"/>
              </a:ext>
            </a:extLst>
          </p:cNvPr>
          <p:cNvSpPr>
            <a:spLocks noGrp="true"/>
          </p:cNvSpPr>
          <p:nvPr>
            <p:ph idx="8" type="body"/>
          </p:nvPr>
        </p:nvSpPr>
        <p:spPr>
          <a:xfrm rot="0">
            <a:off x="2410558" y="3209925"/>
            <a:ext cx="1856832" cy="474840"/>
          </a:xfrm>
        </p:spPr>
        <p:txBody>
          <a:bodyPr rtlCol="0"/>
          <a:lstStyle/>
          <a:p>
            <a:pPr/>
            <a:r>
              <a:rPr b="0" baseline="0" cap="none" dirty="0" err="1" i="0" lang="en-US" strike="noStrike" sz="1300" u="none">
                <a:solidFill>
                  <a:schemeClr val="tx1">
                    <a:lumMod val="50000"/>
                  </a:schemeClr>
                </a:solidFill>
                <a:latin typeface="Averia Serif Libre"/>
                <a:hlinkClick r:id="rId2"/>
              </a:rPr>
              <a:t>lipsitalt</a:t>
            </a:r>
            <a:r>
              <a:rPr b="0" baseline="0" cap="none" dirty="0" i="0" lang="en-US" strike="noStrike" sz="1300" u="none">
                <a:solidFill>
                  <a:schemeClr val="tx1">
                    <a:lumMod val="50000"/>
                  </a:schemeClr>
                </a:solidFill>
                <a:latin typeface="Averia Serif Libre"/>
                <a:hlinkClick r:id="rId3"/>
              </a:rPr>
              <a:t>@gmail.com</a:t>
            </a:r>
            <a:endParaRPr b="0" baseline="0" cap="none" dirty="0" i="0" lang="en-US" strike="noStrike" sz="1300" u="none">
              <a:solidFill>
                <a:schemeClr val="tx1">
                  <a:lumMod val="50000"/>
                </a:schemeClr>
              </a:solidFill>
              <a:latin typeface="Averia Serif Libre"/>
              <a:hlinkClick r:id="rId4"/>
            </a:endParaRPr>
          </a:p>
        </p:txBody>
      </p:sp>
      <p:sp>
        <p:nvSpPr>
          <p:cNvPr id="3" name="">
            <a:extLst>
              <a:ext uri="{34052082-C42C-4BBA-9BF8-4AD0BD6D83A3}">
                <a16:creationId xmlns:a16="http://schemas.microsoft.com/office/drawing/2010/main" id="{D9300C6C-E343-48DB-893D-E545F1EDDB24}"/>
              </a:ext>
            </a:extLst>
          </p:cNvPr>
          <p:cNvSpPr/>
          <p:nvPr>
            <p:ph idx="13"/>
          </p:nvPr>
        </p:nvSpPr>
        <p:spPr>
          <a:xfrm flipH="false" flipV="false" rot="0">
            <a:off x="1454477" y="1557013"/>
            <a:ext cx="741283" cy="731158"/>
          </a:xfrm>
          <a:ln cap="flat" w="28575">
            <a:solidFill>
              <a:schemeClr val="accent3"/>
            </a:solidFill>
            <a:prstDash val="solid"/>
            <a:round/>
          </a:ln>
          <a:effectLst>
            <a:outerShdw blurRad="50800" dir="2700000" dist="57150">
              <a:srgbClr val="3f3f3f">
                <a:alpha val="6000"/>
              </a:srgbClr>
            </a:outerShdw>
          </a:effectLst>
        </p:spPr>
        <p:txBody>
          <a:bodyPr rtlCol="0" vert="horz">
            <a:noAutofit/>
          </a:bodyPr>
          <a:lstStyle/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4" name="Slide Number Placeholder 5">
            <a:extLst>
              <a:ext uri="{859BC9EB-D600-48CA-B07C-FFD37C96B863}">
                <a16:creationId xmlns:a16="http://schemas.microsoft.com/office/drawing/2010/main" id="{6D77D3AD-0CAA-4A08-BE6C-E84874DB7709}"/>
              </a:ext>
            </a:extLst>
          </p:cNvPr>
          <p:cNvSpPr>
            <a:spLocks noGrp="true"/>
          </p:cNvSpPr>
          <p:nvPr>
            <p:ph idx="9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78E775AB-B994-414A-992E-FE31349AF84F}" type="slidenum"/>
            <a:endParaRPr dirty="0" lang="en-US"/>
          </a:p>
        </p:txBody>
      </p:sp>
      <p:sp>
        <p:nvSpPr>
          <p:cNvPr hidden="false" id="5" name="">
            <a:extLst>
              <a:ext uri="{9EB301AC-5A20-471D-8558-870213513877}">
                <a16:creationId xmlns:a16="http://schemas.microsoft.com/office/drawing/2010/main" id="{AF315918-5F49-4E73-AC7B-0FC0AAE477AB}"/>
              </a:ext>
            </a:extLst>
          </p:cNvPr>
          <p:cNvSpPr txBox="1">
            <a:spLocks noGrp="true"/>
          </p:cNvSpPr>
          <p:nvPr/>
        </p:nvSpPr>
        <p:spPr>
          <a:xfrm flipH="false" flipV="false" rot="0">
            <a:off x="1447714" y="3125000"/>
            <a:ext cx="741283" cy="725243"/>
          </a:xfrm>
          <a:prstGeom prst="ellipse">
            <a:avLst/>
          </a:prstGeom>
          <a:solidFill>
            <a:schemeClr val="bg1"/>
          </a:solidFill>
          <a:ln cap="flat">
            <a:solidFill>
              <a:schemeClr val="accent4">
                <a:lumMod val="75000"/>
              </a:schemeClr>
            </a:solidFill>
            <a:prstDash val="solid"/>
            <a:round/>
          </a:ln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numCol="1" rIns="0" rtlCol="0" spcCol="0" tIns="0" vert="horz">
            <a:noAutofit/>
          </a:bodyPr>
          <a:lstStyle>
            <a:lvl1pPr algn="ctr" indent="0" lvl="0" marL="0" rtl="fal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1pPr>
            <a:lvl2pPr algn="ctr" indent="0" lvl="1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2pPr>
            <a:lvl3pPr algn="ctr" indent="0" lvl="2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3pPr>
            <a:lvl4pPr algn="ctr" indent="0" lvl="3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4pPr>
            <a:lvl5pPr algn="ctr" indent="0" lvl="4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5pPr>
            <a:lvl6pPr algn="l" indent="-228600" lvl="5" marL="25146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indent="-228600" lvl="6" marL="2971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indent="-228600" lvl="7" marL="3429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indent="-228600" lvl="8" marL="3886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ctr" indent="0" lvl="0" marL="0" rtl="fal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rPr>
              <a:t/>
            </a:r>
            <a:endParaRPr b="0" dirty="0" lang="en-US" sz="1800">
              <a:solidFill>
                <a:schemeClr val="tx1">
                  <a:lumMod val="75000"/>
                  <a:lumOff val="25000"/>
                </a:schemeClr>
              </a:solidFill>
              <a:latin typeface="Anton"/>
            </a:endParaRPr>
          </a:p>
        </p:txBody>
      </p:sp>
      <p:sp>
        <p:nvSpPr>
          <p:cNvPr hidden="false" id="6" name="">
            <a:extLst>
              <a:ext uri="{096120F9-83BD-46B4-BF55-D23AD2D1FCDC}">
                <a16:creationId xmlns:a16="http://schemas.microsoft.com/office/drawing/2010/main" id="{98F97599-3979-4E20-844C-59AB972E22CC}"/>
              </a:ext>
            </a:extLst>
          </p:cNvPr>
          <p:cNvSpPr txBox="1">
            <a:spLocks noGrp="true"/>
          </p:cNvSpPr>
          <p:nvPr/>
        </p:nvSpPr>
        <p:spPr>
          <a:xfrm flipH="false" flipV="false" rot="0">
            <a:off x="1454477" y="2318280"/>
            <a:ext cx="741283" cy="735596"/>
          </a:xfrm>
          <a:prstGeom prst="ellipse">
            <a:avLst/>
          </a:prstGeom>
          <a:solidFill>
            <a:schemeClr val="bg1"/>
          </a:solidFill>
          <a:ln cap="flat">
            <a:solidFill>
              <a:schemeClr val="accent4">
                <a:lumMod val="75000"/>
              </a:schemeClr>
            </a:solidFill>
            <a:prstDash val="solid"/>
            <a:round/>
          </a:ln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numCol="1" rIns="0" rtlCol="0" spcCol="0" tIns="0" vert="horz">
            <a:noAutofit/>
          </a:bodyPr>
          <a:lstStyle>
            <a:lvl1pPr algn="ctr" indent="0" lvl="0" marL="0" rtl="fal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1pPr>
            <a:lvl2pPr algn="ctr" indent="0" lvl="1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2pPr>
            <a:lvl3pPr algn="ctr" indent="0" lvl="2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3pPr>
            <a:lvl4pPr algn="ctr" indent="0" lvl="3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4pPr>
            <a:lvl5pPr algn="ctr" indent="0" lvl="4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5pPr>
            <a:lvl6pPr algn="l" indent="-228600" lvl="5" marL="25146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indent="-228600" lvl="6" marL="2971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indent="-228600" lvl="7" marL="3429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indent="-228600" lvl="8" marL="3886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ctr" indent="0" lvl="0" marL="0" rtl="fal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rPr>
              <a:t/>
            </a:r>
            <a:endParaRPr b="0" dirty="0" lang="en-US" sz="1800">
              <a:solidFill>
                <a:schemeClr val="tx1">
                  <a:lumMod val="75000"/>
                  <a:lumOff val="25000"/>
                </a:schemeClr>
              </a:solidFill>
              <a:latin typeface="Anton"/>
            </a:endParaRPr>
          </a:p>
        </p:txBody>
      </p:sp>
      <p:pic>
        <p:nvPicPr>
          <p:cNvPr id="7" name="">
            <a:extLst>
              <a:ext uri="{EA0CA23C-A691-4E2F-89C4-30B85E1114A5}">
                <a16:creationId xmlns:a16="http://schemas.microsoft.com/office/drawing/2010/main" id="{77DC16F4-1D3D-4CF4-9C47-C507AF90759E}"/>
              </a:ext>
            </a:extLst>
          </p:cNvPr>
          <p:cNvPicPr>
            <a:picLocks noChangeAspect="true"/>
          </p:cNvPicPr>
          <p:nvPr/>
        </p:nvPicPr>
        <p:blipFill>
          <a:blip r:embed="rId5"/>
          <a:srcRect b="0" l="0" r="56080" t="0"/>
          <a:stretch>
            <a:fillRect/>
          </a:stretch>
        </p:blipFill>
        <p:spPr>
          <a:xfrm flipH="false" flipV="false" rot="0">
            <a:off x="1551889" y="3209925"/>
            <a:ext cx="546458" cy="540029"/>
          </a:xfrm>
          <a:prstGeom prst="rect">
            <a:avLst/>
          </a:prstGeom>
          <a:noFill/>
        </p:spPr>
      </p:pic>
      <p:pic>
        <p:nvPicPr>
          <p:cNvPr id="8" name="">
            <a:extLst>
              <a:ext uri="{70FC3BAD-81D0-415A-A3C8-D38008CAAE8D}">
                <a16:creationId xmlns:a16="http://schemas.microsoft.com/office/drawing/2010/main" id="{488EA43B-9528-474C-B8B1-7BA661785477}"/>
              </a:ext>
            </a:extLst>
          </p:cNvPr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flipH="false" flipV="false" rot="0">
            <a:off x="1548279" y="2411044"/>
            <a:ext cx="554421" cy="554421"/>
          </a:xfrm>
          <a:prstGeom prst="rect">
            <a:avLst/>
          </a:prstGeom>
          <a:noFill/>
        </p:spPr>
      </p:pic>
      <p:pic>
        <p:nvPicPr>
          <p:cNvPr id="9" name="">
            <a:extLst>
              <a:ext uri="{11E1C889-809F-46D4-AFB7-E34DCF4C4B88}">
                <a16:creationId xmlns:a16="http://schemas.microsoft.com/office/drawing/2010/main" id="{F2CD35D9-1D31-41BC-A936-8DF87A9A82FD}"/>
              </a:ext>
            </a:extLst>
          </p:cNvPr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flipH="false" flipV="false" rot="0">
            <a:off x="1564214" y="1660683"/>
            <a:ext cx="521817" cy="521817"/>
          </a:xfrm>
          <a:prstGeom prst="rect">
            <a:avLst/>
          </a:prstGeom>
          <a:noFill/>
        </p:spPr>
      </p:pic>
      <p:sp>
        <p:nvSpPr>
          <p:cNvPr hidden="false" id="10" name="">
            <a:extLst>
              <a:ext uri="{4C2E1651-F130-4EEC-BB6A-76160C011CFD}">
                <a16:creationId xmlns:a16="http://schemas.microsoft.com/office/drawing/2010/main" id="{895CD705-2AD2-4E61-882F-E5B4DD28770A}"/>
              </a:ext>
            </a:extLst>
          </p:cNvPr>
          <p:cNvSpPr txBox="1">
            <a:spLocks noGrp="true"/>
          </p:cNvSpPr>
          <p:nvPr/>
        </p:nvSpPr>
        <p:spPr>
          <a:xfrm flipH="false" flipV="false" rot="0">
            <a:off x="1320888" y="409051"/>
            <a:ext cx="8839876" cy="912656"/>
          </a:xfrm>
          <a:prstGeom prst="rect">
            <a:avLst/>
          </a:prstGeom>
          <a:ln w="0">
            <a:noFill/>
            <a:round/>
          </a:ln>
          <a:effectLst/>
        </p:spPr>
        <p:txBody>
          <a:bodyPr anchor="t" bIns="45720" lIns="91440" numCol="1" rIns="91440" rtlCol="0" spcCol="0" tIns="45720" vert="horz">
            <a:noAutofit/>
          </a:bodyPr>
          <a:lstStyle>
            <a:lvl1pPr algn="l" lvl="0" marL="0" rtl="false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dirty="0" lang="en-US" sz="4000">
                <a:solidFill>
                  <a:schemeClr val="accent5"/>
                </a:solidFill>
                <a:latin typeface="Anton"/>
              </a:defRPr>
            </a:lvl1pPr>
            <a:lvl2pPr algn="l" lvl="1" marL="4572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2pPr>
            <a:lvl3pPr algn="l" lvl="2" marL="9144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3pPr>
            <a:lvl4pPr algn="l" lvl="3" marL="13716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4pPr>
            <a:lvl5pPr algn="l" lvl="4" marL="18288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5pPr>
            <a:lvl6pPr algn="l" lvl="5" marL="22860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lvl="6" marL="27432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lvl="7" marL="32004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lvl="8" marL="36576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l" lvl="0" marL="0" rtl="false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dirty="0" lang="en-US" sz="4000">
                <a:solidFill>
                  <a:schemeClr val="accent5"/>
                </a:solidFill>
                <a:latin typeface="Anton"/>
              </a:rPr>
              <a:t>🙏 </a:t>
            </a:r>
            <a:r>
              <a:rPr b="0" dirty="0" i="0" lang="en-US" sz="4000">
                <a:solidFill>
                  <a:schemeClr val="accent5"/>
                </a:solidFill>
                <a:latin typeface="Anton"/>
              </a:rPr>
              <a:t>Thank You... Let's Connect!</a:t>
            </a:r>
            <a:endParaRPr b="0" dirty="0" i="0" lang="en-US" sz="4000">
              <a:solidFill>
                <a:schemeClr val="accent5"/>
              </a:solidFill>
              <a:latin typeface="Anton"/>
            </a:endParaRPr>
          </a:p>
        </p:txBody>
      </p:sp>
      <p:pic>
        <p:nvPicPr>
          <p:cNvPr id="11" name="">
            <a:extLst>
              <a:ext uri="{4F908E96-A2F8-4DE5-AE2A-5FD2E7F07A24}">
                <a16:creationId xmlns:a16="http://schemas.microsoft.com/office/drawing/2010/main" id="{F6A166CA-18E3-4849-9C7D-0218B6CFA7D0}"/>
              </a:ext>
            </a:extLst>
          </p:cNvPr>
          <p:cNvPicPr>
            <a:picLocks noChangeAspect="true"/>
          </p:cNvPicPr>
          <p:nvPr/>
        </p:nvPicPr>
        <p:blipFill>
          <a:blip r:embed="rId8">
            <a:grayscl/>
            <a:lum bright="0" contrast="0"/>
            <a:extLst>
              <a:ext uri="{F1A5AB18-7FC7-4D17-BBFD-666AA32D7D17}">
                <a14:imgProps xmlns:a14="http://schemas.microsoft.com/office/drawing/2010/main">
                  <a14:imgLayer>
                    <a14:imgEffect>
                      <a14:brightnessContrast bright="0" contrast="0"/>
                    </a14:imgEffect>
                  </a14:imgLayer>
                </a14:imgProps>
              </a:ext>
              <a:ext uri="{F81B2CEE-4EDE-4109-87C2-2F29AF0AF94D}">
                <a14:useLocalDpi xmlns:a14="http://schemas.microsoft.com/office/drawing/2010/main" val="0"/>
              </a:ext>
            </a:extLst>
          </a:blip>
          <a:srcRect b="670" l="24130" r="24130" t="0"/>
          <a:stretch>
            <a:fillRect/>
          </a:stretch>
        </p:blipFill>
        <p:spPr>
          <a:xfrm flipH="false" flipV="false" rot="0">
            <a:off x="5747461" y="1306106"/>
            <a:ext cx="1817989" cy="3490306"/>
          </a:xfrm>
          <a:prstGeom prst="rect">
            <a:avLst/>
          </a:prstGeom>
          <a:noFill/>
          <a:ln cap="flat" w="11430">
            <a:solidFill>
              <a:srgbClr val="ffffff">
                <a:alpha val="100000"/>
              </a:srgbClr>
            </a:solidFill>
            <a:prstDash val="solid"/>
            <a:round/>
          </a:ln>
          <a:effectLst>
            <a:outerShdw blurRad="50800" dir="2700000" dist="0">
              <a:srgbClr val="5b5b5b">
                <a:alpha val="39999"/>
              </a:srgbClr>
            </a:outerShdw>
          </a:effectLst>
        </p:spPr>
      </p:pic>
      <p:pic>
        <p:nvPicPr>
          <p:cNvPr id="12" name="">
            <a:extLst>
              <a:ext uri="{6FA08C23-53AF-429D-98FF-BAAF3532FB53}">
                <a16:creationId xmlns:a16="http://schemas.microsoft.com/office/drawing/2010/main" id="{04EABC6C-1D55-4443-B9DC-682B069E1B39}"/>
              </a:ext>
            </a:extLst>
          </p:cNvPr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flipH="false" flipV="false" rot="0">
            <a:off x="5836300" y="2292610"/>
            <a:ext cx="1647005" cy="1647005"/>
          </a:xfrm>
          <a:prstGeom prst="rect">
            <a:avLst/>
          </a:prstGeom>
          <a:noFill/>
        </p:spPr>
      </p:pic>
      <p:sp>
        <p:nvSpPr>
          <p:cNvPr hidden="false" id="13" name="">
            <a:extLst>
              <a:ext uri="{CA401A58-48C0-4043-8650-5DAFC7E2E0F2}">
                <a16:creationId xmlns:a16="http://schemas.microsoft.com/office/drawing/2010/main" id="{1E99E322-A231-48EE-A8E0-9C612ADA458F}"/>
              </a:ext>
            </a:extLst>
          </p:cNvPr>
          <p:cNvSpPr txBox="1">
            <a:spLocks noGrp="true"/>
          </p:cNvSpPr>
          <p:nvPr/>
        </p:nvSpPr>
        <p:spPr>
          <a:xfrm rot="0">
            <a:off x="2410558" y="1637690"/>
            <a:ext cx="2803102" cy="474840"/>
          </a:xfrm>
          <a:prstGeom prst="rect">
            <a:avLst/>
          </a:prstGeom>
          <a:ln w="0">
            <a:noFill/>
            <a:round/>
          </a:ln>
          <a:effectLst/>
        </p:spPr>
        <p:txBody>
          <a:bodyPr anchor="ctr" bIns="45720" lIns="0" numCol="1" rIns="0" rtlCol="0" spcCol="0" tIns="45720" vert="horz">
            <a:noAutofit/>
          </a:bodyPr>
          <a:lstStyle>
            <a:lvl1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  <a:lvl2pPr algn="l" indent="-228600" lvl="1" marL="685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2pPr>
            <a:lvl3pPr algn="l" indent="-228600" lvl="2" marL="1143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3pPr>
            <a:lvl4pPr algn="l" indent="-228600" lvl="3" marL="1600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4pPr>
            <a:lvl5pPr algn="l" indent="-228600" lvl="4" marL="20574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5pPr>
            <a:lvl6pPr algn="l" indent="-228600" lvl="5" marL="25146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indent="-228600" lvl="6" marL="2971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indent="-228600" lvl="7" marL="3429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indent="-228600" lvl="8" marL="3886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b="0" baseline="0" cap="none" dirty="0" err="1" i="0" lang="en-US" strike="noStrike" sz="1300" u="none">
                <a:solidFill>
                  <a:schemeClr val="tx1">
                    <a:lumMod val="50000"/>
                  </a:schemeClr>
                </a:solidFill>
                <a:latin typeface="Averia Serif Libre"/>
                <a:hlinkClick r:id="rId10"/>
              </a:rPr>
              <a:t>linkedin</a:t>
            </a:r>
            <a:r>
              <a:rPr b="0" baseline="0" cap="none" dirty="0" i="0" lang="en-US" strike="noStrike" sz="1300" u="none">
                <a:solidFill>
                  <a:schemeClr val="tx1">
                    <a:lumMod val="50000"/>
                  </a:schemeClr>
                </a:solidFill>
                <a:latin typeface="Averia Serif Libre"/>
                <a:hlinkClick r:id="rId11"/>
              </a:rPr>
              <a:t>.</a:t>
            </a:r>
            <a:r>
              <a:rPr b="0" baseline="0" cap="none" dirty="0" i="0" lang="en-US" strike="noStrike" sz="1300" u="none">
                <a:solidFill>
                  <a:schemeClr val="tx1">
                    <a:lumMod val="50000"/>
                  </a:schemeClr>
                </a:solidFill>
                <a:latin typeface="Averia Serif Libre"/>
                <a:hlinkClick r:id="rId12"/>
              </a:rPr>
              <a:t>com</a:t>
            </a:r>
            <a:r>
              <a:rPr b="0" baseline="0" cap="none" dirty="0" i="0" lang="en-US" strike="noStrike" sz="1300" u="none">
                <a:solidFill>
                  <a:schemeClr val="tx1">
                    <a:lumMod val="50000"/>
                  </a:schemeClr>
                </a:solidFill>
                <a:latin typeface="Averia Serif Libre"/>
                <a:hlinkClick r:id="rId13"/>
              </a:rPr>
              <a:t>/</a:t>
            </a:r>
            <a:r>
              <a:rPr b="0" baseline="0" cap="none" dirty="0" i="0" lang="en-US" strike="noStrike" sz="1300" u="none">
                <a:solidFill>
                  <a:schemeClr val="tx1">
                    <a:lumMod val="50000"/>
                  </a:schemeClr>
                </a:solidFill>
                <a:latin typeface="Averia Serif Libre"/>
                <a:hlinkClick r:id="rId14"/>
              </a:rPr>
              <a:t>in</a:t>
            </a:r>
            <a:r>
              <a:rPr b="0" baseline="0" cap="none" dirty="0" i="0" lang="en-US" strike="noStrike" sz="1300" u="none">
                <a:solidFill>
                  <a:schemeClr val="tx1">
                    <a:lumMod val="50000"/>
                  </a:schemeClr>
                </a:solidFill>
                <a:latin typeface="Averia Serif Libre"/>
                <a:hlinkClick r:id="rId15"/>
              </a:rPr>
              <a:t>/</a:t>
            </a:r>
            <a:r>
              <a:rPr b="0" baseline="0" cap="none" dirty="0" err="1" i="0" lang="en-US" strike="noStrike" sz="1300" u="none">
                <a:solidFill>
                  <a:schemeClr val="tx1">
                    <a:lumMod val="50000"/>
                  </a:schemeClr>
                </a:solidFill>
                <a:latin typeface="Averia Serif Libre"/>
                <a:hlinkClick r:id="rId16"/>
              </a:rPr>
              <a:t>lipsitatripathy</a:t>
            </a:r>
            <a:endParaRPr b="0" baseline="0" cap="none" dirty="0" err="1" i="0" lang="en-US" strike="noStrike" sz="1300" u="none">
              <a:solidFill>
                <a:schemeClr val="tx1">
                  <a:lumMod val="50000"/>
                </a:schemeClr>
              </a:solidFill>
              <a:latin typeface="Averia Serif Libre"/>
              <a:hlinkClick r:id="rId17"/>
            </a:endParaRPr>
          </a:p>
        </p:txBody>
      </p:sp>
      <p:sp>
        <p:nvSpPr>
          <p:cNvPr hidden="false" id="14" name="">
            <a:extLst>
              <a:ext uri="{63E2762E-A3E9-4F4C-A020-16E1460F32AA}">
                <a16:creationId xmlns:a16="http://schemas.microsoft.com/office/drawing/2010/main" id="{3F0A719C-A0D8-45A1-B6B7-B6C924A0C386}"/>
              </a:ext>
            </a:extLst>
          </p:cNvPr>
          <p:cNvSpPr txBox="1">
            <a:spLocks noGrp="true"/>
          </p:cNvSpPr>
          <p:nvPr/>
        </p:nvSpPr>
        <p:spPr>
          <a:xfrm rot="0">
            <a:off x="2411301" y="2423807"/>
            <a:ext cx="3596602" cy="474840"/>
          </a:xfrm>
          <a:prstGeom prst="rect">
            <a:avLst/>
          </a:prstGeom>
          <a:ln w="0">
            <a:noFill/>
            <a:round/>
          </a:ln>
          <a:effectLst/>
        </p:spPr>
        <p:txBody>
          <a:bodyPr anchor="ctr" bIns="45720" lIns="0" numCol="1" rIns="0" rtlCol="0" spcCol="0" tIns="45720" vert="horz">
            <a:noAutofit/>
          </a:bodyPr>
          <a:lstStyle>
            <a:lvl1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  <a:lvl2pPr algn="l" indent="-228600" lvl="1" marL="685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2pPr>
            <a:lvl3pPr algn="l" indent="-228600" lvl="2" marL="1143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3pPr>
            <a:lvl4pPr algn="l" indent="-228600" lvl="3" marL="1600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4pPr>
            <a:lvl5pPr algn="l" indent="-228600" lvl="4" marL="20574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5pPr>
            <a:lvl6pPr algn="l" indent="-228600" lvl="5" marL="25146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indent="-228600" lvl="6" marL="2971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indent="-228600" lvl="7" marL="3429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indent="-228600" lvl="8" marL="3886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b="0" baseline="0" cap="none" dirty="0" i="0" lang="en-US" strike="noStrike" sz="1300" u="none">
                <a:solidFill>
                  <a:schemeClr val="tx1">
                    <a:lumMod val="50000"/>
                    <a:lumMod val="50000"/>
                  </a:schemeClr>
                </a:solidFill>
                <a:latin typeface="Averia Serif Libre"/>
                <a:hlinkClick r:id="rId18"/>
              </a:rPr>
              <a:t>github</a:t>
            </a:r>
            <a:r>
              <a:rPr b="0" baseline="0" cap="none" dirty="0" i="0" lang="en-US" strike="noStrike" sz="1300" u="none">
                <a:solidFill>
                  <a:schemeClr val="tx1">
                    <a:lumMod val="50000"/>
                    <a:lumMod val="50000"/>
                  </a:schemeClr>
                </a:solidFill>
                <a:latin typeface="Averia Serif Libre"/>
                <a:hlinkClick r:id="rId19"/>
              </a:rPr>
              <a:t>.</a:t>
            </a:r>
            <a:r>
              <a:rPr b="0" baseline="0" cap="none" dirty="0" i="0" lang="en-US" strike="noStrike" sz="1300" u="none">
                <a:solidFill>
                  <a:schemeClr val="tx1">
                    <a:lumMod val="50000"/>
                    <a:lumMod val="50000"/>
                  </a:schemeClr>
                </a:solidFill>
                <a:latin typeface="Averia Serif Libre"/>
                <a:hlinkClick r:id="rId20"/>
              </a:rPr>
              <a:t>com</a:t>
            </a:r>
            <a:r>
              <a:rPr b="0" baseline="0" cap="none" dirty="0" i="0" lang="en-US" strike="noStrike" sz="1300" u="none">
                <a:solidFill>
                  <a:schemeClr val="tx1">
                    <a:lumMod val="50000"/>
                    <a:lumMod val="50000"/>
                  </a:schemeClr>
                </a:solidFill>
                <a:latin typeface="Averia Serif Libre"/>
                <a:hlinkClick r:id="rId21"/>
              </a:rPr>
              <a:t>/</a:t>
            </a:r>
            <a:r>
              <a:rPr b="0" baseline="0" cap="none" dirty="0" err="1" i="0" lang="en-US" strike="noStrike" sz="1300" u="none">
                <a:solidFill>
                  <a:schemeClr val="tx1">
                    <a:lumMod val="50000"/>
                    <a:lumMod val="50000"/>
                  </a:schemeClr>
                </a:solidFill>
                <a:latin typeface="Averia Serif Libre"/>
                <a:hlinkClick r:id="rId22"/>
              </a:rPr>
              <a:t>lipsitalt</a:t>
            </a:r>
            <a:r>
              <a:rPr b="0" baseline="0" cap="none" dirty="0" i="0" lang="en-US" strike="noStrike" sz="1300" u="none">
                <a:solidFill>
                  <a:schemeClr val="tx1">
                    <a:lumMod val="50000"/>
                    <a:lumMod val="50000"/>
                  </a:schemeClr>
                </a:solidFill>
                <a:latin typeface="Averia Serif Libre"/>
                <a:hlinkClick r:id="rId23"/>
              </a:rPr>
              <a:t>/</a:t>
            </a:r>
            <a:r>
              <a:rPr b="0" baseline="0" cap="none" dirty="0" i="0" lang="en-US" strike="noStrike" sz="1300" u="none">
                <a:solidFill>
                  <a:schemeClr val="tx1">
                    <a:lumMod val="50000"/>
                    <a:lumMod val="50000"/>
                  </a:schemeClr>
                </a:solidFill>
                <a:latin typeface="Averia Serif Libre"/>
                <a:hlinkClick r:id="rId24"/>
              </a:rPr>
              <a:t>AirQualityPredictor</a:t>
            </a:r>
            <a:endParaRPr b="0" baseline="0" cap="none" dirty="0" i="0" lang="en-US" strike="noStrike" sz="1300" u="none">
              <a:solidFill>
                <a:schemeClr val="tx1">
                  <a:lumMod val="50000"/>
                  <a:lumMod val="50000"/>
                </a:schemeClr>
              </a:solidFill>
              <a:latin typeface="Averia Serif Libre"/>
              <a:hlinkClick r:id="rId25"/>
            </a:endParaRPr>
          </a:p>
        </p:txBody>
      </p:sp>
      <p:sp>
        <p:nvSpPr>
          <p:cNvPr hidden="false" id="15" name="Date Placeholder 1">
            <a:extLst>
              <a:ext uri="{6251D099-89E9-46A4-A3FB-E298C8642A2B}">
                <a16:creationId xmlns:a16="http://schemas.microsoft.com/office/drawing/2010/main" id="{57988497-2B51-497E-97E2-35EC00E987DC}"/>
              </a:ext>
            </a:extLst>
          </p:cNvPr>
          <p:cNvSpPr>
            <a:spLocks noGrp="true"/>
          </p:cNvSpPr>
          <p:nvPr>
            <p:ph idx="14" sz="half" type="dt"/>
          </p:nvPr>
        </p:nvSpPr>
        <p:spPr>
          <a:xfrm rot="0">
            <a:off x="762000" y="4695033"/>
            <a:ext cx="1639570" cy="285750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 lvl="0">
              <a:defRPr b="0" dirty="0" i="0" lang="en-US" sz="6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6B7195FF-B9DA-49A1-8B38-967B1825655F}" type="datetime4">
              <a:t>January 10, 2024</a:t>
            </a:fld>
            <a:endParaRPr dirty="0" lang="en-US"/>
          </a:p>
        </p:txBody>
      </p:sp>
    </p:spTree>
    <p:extLst>
      <p:ext uri="{A91044F4-DBE3-41EE-A1F2-C032174EE568}">
        <p14:creationId xmlns:p14="http://schemas.microsoft.com/office/powerpoint/2010/main" val="1704953886978"/>
      </p:ext>
    </p:extLst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6">
    <p:bg>
      <p:bgPr>
        <a:gradFill rotWithShape="1">
          <a:gsLst>
            <a:gs pos="0">
              <a:schemeClr val="accent5">
                <a:tint val="100000"/>
                <a:satMod val="130000"/>
              </a:schemeClr>
            </a:gs>
            <a:gs pos="50000">
              <a:schemeClr val="accent5">
                <a:tint val="75000"/>
                <a:satMod val="130000"/>
              </a:schemeClr>
            </a:gs>
            <a:gs pos="100000">
              <a:schemeClr val="accent5">
                <a:tint val="50000"/>
                <a:satMod val="130000"/>
              </a:schemeClr>
            </a:gs>
          </a:gsLst>
          <a:path path="circle">
            <a:fillToRect b="0" l="0" r="0" t="100000"/>
          </a:path>
          <a:tileRect b="0" l="0" r="0" t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30D3F2BA-2702-47C9-BC7C-0BF91C22B510}">
                <a16:creationId xmlns:a16="http://schemas.microsoft.com/office/drawing/2010/main" id="{50279E9C-4FAD-41B3-9FFA-67E86CA212E3}"/>
              </a:ext>
            </a:extLst>
          </p:cNvPr>
          <p:cNvSpPr>
            <a:spLocks noGrp="true"/>
          </p:cNvSpPr>
          <p:nvPr>
            <p:ph idx="1" type="body"/>
          </p:nvPr>
        </p:nvSpPr>
        <p:spPr/>
        <p:txBody>
          <a:bodyPr rtlCol="0"/>
          <a:lstStyle/>
          <a:p>
            <a:pPr/>
            <a:r>
              <a:rPr dirty="0" lang="en-US"/>
              <a:t/>
            </a:r>
          </a:p>
          <a:p>
            <a:pPr/>
            <a:r>
              <a:rPr dirty="0" lang="en-US" sz="1800">
                <a:solidFill>
                  <a:schemeClr val="tx1"/>
                </a:solidFill>
                <a:latin typeface="Söhne"/>
              </a:rPr>
              <a:t/>
            </a:r>
            <a:endParaRPr dirty="0" lang="en-US" sz="1800">
              <a:solidFill>
                <a:schemeClr val="tx1"/>
              </a:solidFill>
              <a:latin typeface="Söhne"/>
            </a:endParaRPr>
          </a:p>
        </p:txBody>
      </p:sp>
      <p:sp>
        <p:nvSpPr>
          <p:cNvPr id="3" name="">
            <a:extLst>
              <a:ext uri="{28B775F8-6CBF-4803-AA75-F76AB7F4DE76}">
                <a16:creationId xmlns:a16="http://schemas.microsoft.com/office/drawing/2010/main" id="{00414D3F-C7B2-47D0-A6C7-74252FB89760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4454709" y="1026795"/>
            <a:ext cx="4433458" cy="533400"/>
          </a:xfrm>
        </p:spPr>
        <p:txBody>
          <a:bodyPr rtlCol="0"/>
          <a:lstStyle/>
          <a:p>
            <a:pPr/>
            <a:r>
              <a:rPr dirty="0" lang="en-US">
                <a:solidFill>
                  <a:schemeClr val="accent5"/>
                </a:solidFill>
              </a:rPr>
              <a:t>About</a:t>
            </a:r>
            <a:r>
              <a:rPr dirty="0" lang="en-US"/>
              <a:t> Me</a:t>
            </a:r>
            <a:endParaRPr dirty="0" lang="en-US"/>
          </a:p>
        </p:txBody>
      </p:sp>
      <p:sp>
        <p:nvSpPr>
          <p:cNvPr id="4" name="Slide Number Placeholder 5">
            <a:extLst>
              <a:ext uri="{E8B319EB-6C75-49DD-AD68-C3F32E74D673}">
                <a16:creationId xmlns:a16="http://schemas.microsoft.com/office/drawing/2010/main" id="{1BBFEB5C-1B08-486E-8A1C-CCC5C41A116E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C7317F85-4474-4FF7-BA85-E20394F9CC17}" type="slidenum"/>
            <a:endParaRPr dirty="0" lang="en-US"/>
          </a:p>
        </p:txBody>
      </p:sp>
      <p:pic>
        <p:nvPicPr>
          <p:cNvPr id="5" name="">
            <a:extLst>
              <a:ext uri="{F37F1C34-312E-42A5-9773-0FAE3999CBE8}">
                <a16:creationId xmlns:a16="http://schemas.microsoft.com/office/drawing/2010/main" id="{8CAB70C8-6F95-4476-AE9F-93B1B4B2C6FD}"/>
              </a:ext>
            </a:extLst>
          </p:cNvPr>
          <p:cNvPicPr>
            <a:picLocks noChangeAspect="true" noGrp="true"/>
          </p:cNvPicPr>
          <p:nvPr/>
        </p:nvPicPr>
        <p:blipFill>
          <a:blip r:embed="rId2">
            <a:lum bright="0" contrast="0"/>
            <a:extLst>
              <a:ext uri="{682D763A-B05F-49D3-A9E6-1CE3F264286C}">
                <a14:imgProps xmlns:a14="http://schemas.microsoft.com/office/drawing/2010/main">
                  <a14:imgLayer>
                    <a14:imgEffect>
                      <a14:brightnessContrast bright="0" contrast="0"/>
                    </a14:imgEffect>
                  </a14:imgLayer>
                </a14:imgProps>
              </a:ext>
              <a:ext uri="{4E51C5BE-F751-4017-B881-AC462427DC26}">
                <a14:useLocalDpi xmlns:a14="http://schemas.microsoft.com/office/drawing/2010/main" val="0"/>
              </a:ext>
            </a:extLst>
          </a:blip>
          <a:srcRect b="-162" l="0" r="0" t="-162"/>
          <a:stretch>
            <a:fillRect/>
          </a:stretch>
        </p:blipFill>
        <p:spPr>
          <a:xfrm rot="0">
            <a:off x="740492" y="816197"/>
            <a:ext cx="3560197" cy="3571703"/>
          </a:xfrm>
          <a:prstGeom prst="ellipse">
            <a:avLst/>
          </a:prstGeom>
          <a:noFill/>
          <a:ln cap="flat" w="11430">
            <a:solidFill>
              <a:srgbClr val="000000">
                <a:alpha val="100000"/>
              </a:srgbClr>
            </a:solidFill>
            <a:prstDash val="solid"/>
            <a:round/>
          </a:ln>
          <a:effectLst>
            <a:outerShdw blurRad="50800" dir="2700000" dist="0">
              <a:srgbClr val="5b5b5b">
                <a:alpha val="39999"/>
              </a:srgbClr>
            </a:outerShdw>
          </a:effectLst>
        </p:spPr>
      </p:pic>
      <p:sp>
        <p:nvSpPr>
          <p:cNvPr id="6" name="">
            <a:extLst>
              <a:ext uri="{F7CB7AAE-68F7-4991-A927-73176C37B127}">
                <a16:creationId xmlns:a16="http://schemas.microsoft.com/office/drawing/2010/main" id="{D2C00852-81FC-407B-96DD-3B3E0BC57F5C}"/>
              </a:ext>
            </a:extLst>
          </p:cNvPr>
          <p:cNvSpPr/>
          <p:nvPr/>
        </p:nvSpPr>
        <p:spPr>
          <a:xfrm flipH="false" flipV="false" rot="0">
            <a:off x="570595" y="525160"/>
            <a:ext cx="3987403" cy="4148413"/>
          </a:xfrm>
          <a:prstGeom prst="donut">
            <a:avLst>
              <a:gd fmla="val 7055" name="adj"/>
            </a:avLst>
          </a:prstGeom>
          <a:noFill/>
          <a:ln cap="flat" w="12700">
            <a:noFill/>
            <a:prstDash val="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anchor="ctr" rtlCol="0" vert="horz">
            <a:noAutofit/>
          </a:bodyPr>
          <a:lstStyle/>
          <a:p>
            <a:pPr algn="ctr"/>
            <a:r>
              <a:rPr dirty="0" lang="en-US"/>
              <a:t/>
            </a:r>
            <a:endParaRPr dirty="0" lang="en-US"/>
          </a:p>
        </p:txBody>
      </p:sp>
      <p:sp>
        <p:nvSpPr>
          <p:cNvPr hidden="false" id="7" name="">
            <a:extLst>
              <a:ext uri="{89E6120D-6892-4828-9B41-31999D09CE90}">
                <a16:creationId xmlns:a16="http://schemas.microsoft.com/office/drawing/2010/main" id="{7869529E-ABFE-404B-A959-7847DC6E6727}"/>
              </a:ext>
            </a:extLst>
          </p:cNvPr>
          <p:cNvSpPr txBox="1">
            <a:spLocks noGrp="true"/>
          </p:cNvSpPr>
          <p:nvPr/>
        </p:nvSpPr>
        <p:spPr>
          <a:xfrm flipH="false" flipV="false" rot="0">
            <a:off x="570595" y="525160"/>
            <a:ext cx="1221343" cy="125028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76200" dir="2700000" dist="38100">
              <a:srgbClr val="3f3f3f">
                <a:alpha val="10000"/>
              </a:srgbClr>
            </a:outerShdw>
          </a:effectLst>
        </p:spPr>
        <p:txBody>
          <a:bodyPr anchor="ctr" bIns="0" lIns="0" numCol="1" rIns="0" rtlCol="0" spcCol="0" tIns="0" vert="horz">
            <a:noAutofit/>
          </a:bodyPr>
          <a:lstStyle>
            <a:lvl1pPr algn="ctr" indent="0" lvl="0" marL="0" rtl="fal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1pPr>
            <a:lvl2pPr algn="ctr" indent="0" lvl="1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2pPr>
            <a:lvl3pPr algn="ctr" indent="0" lvl="2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3pPr>
            <a:lvl4pPr algn="ctr" indent="0" lvl="3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4pPr>
            <a:lvl5pPr algn="ctr" indent="0" lvl="4" marL="0" rtl="false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Font typeface="Arial"/>
              <a:buNone/>
              <a:def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defRPr>
            </a:lvl5pPr>
            <a:lvl6pPr algn="l" indent="-228600" lvl="5" marL="25146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indent="-228600" lvl="6" marL="2971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indent="-228600" lvl="7" marL="3429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indent="-228600" lvl="8" marL="3886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ctr" indent="0" lvl="0" marL="0" rtl="false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b="0" dirty="0"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Anton"/>
              </a:rPr>
              <a:t/>
            </a:r>
            <a:endParaRPr b="0" dirty="0" lang="en-US" sz="1800">
              <a:solidFill>
                <a:schemeClr val="tx1">
                  <a:lumMod val="75000"/>
                  <a:lumOff val="25000"/>
                </a:schemeClr>
              </a:solidFill>
              <a:latin typeface="Anton"/>
            </a:endParaRPr>
          </a:p>
        </p:txBody>
      </p:sp>
      <p:sp>
        <p:nvSpPr>
          <p:cNvPr id="8" name="">
            <a:extLst>
              <a:ext uri="{91AC98CE-BF53-4AEA-B4FE-59814E2B334F}">
                <a16:creationId xmlns:a16="http://schemas.microsoft.com/office/drawing/2010/main" id="{604649FD-FD00-433D-B51D-1DF67DD310E5}"/>
              </a:ext>
            </a:extLst>
          </p:cNvPr>
          <p:cNvSpPr txBox="1"/>
          <p:nvPr/>
        </p:nvSpPr>
        <p:spPr>
          <a:xfrm flipH="false" flipV="false" rot="0">
            <a:off x="771925" y="860621"/>
            <a:ext cx="1905000" cy="552335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0" dirty="0" lang="en-US">
                <a:latin typeface="Averia Serif Libre"/>
              </a:rPr>
              <a:t>Lipsita</a:t>
            </a:r>
          </a:p>
          <a:p>
            <a:pPr>
              <a:defRPr dirty="0" lang="en-US" sz="1500"/>
            </a:pPr>
            <a:r>
              <a:rPr b="0" dirty="0" lang="en-US">
                <a:latin typeface="Averia Serif Libre"/>
              </a:rPr>
              <a:t>Tripathy</a:t>
            </a:r>
            <a:endParaRPr b="0" dirty="0" lang="en-US">
              <a:latin typeface="Averia Serif Libre"/>
            </a:endParaRPr>
          </a:p>
        </p:txBody>
      </p:sp>
      <p:sp>
        <p:nvSpPr>
          <p:cNvPr id="9" name="">
            <a:extLst>
              <a:ext uri="{1F1AF828-FA3C-4467-95E5-B6C8B1418D2A}">
                <a16:creationId xmlns:a16="http://schemas.microsoft.com/office/drawing/2010/main" id="{E77197B9-4D7A-4E6B-9A7A-8334103E6274}"/>
              </a:ext>
            </a:extLst>
          </p:cNvPr>
          <p:cNvSpPr txBox="1"/>
          <p:nvPr/>
        </p:nvSpPr>
        <p:spPr>
          <a:xfrm flipH="false" flipV="false" rot="0">
            <a:off x="4454709" y="1758429"/>
            <a:ext cx="4997234" cy="1877901"/>
          </a:xfrm>
          <a:prstGeom prst="rect">
            <a:avLst/>
          </a:prstGeom>
        </p:spPr>
        <p:txBody>
          <a:bodyPr anchor="t" bIns="47625" lIns="95250" rIns="95250" rtlCol="0" tIns="47625" vert="horz">
            <a:spAutoFit/>
          </a:bodyPr>
          <a:lstStyle/>
          <a:p>
            <a:pPr>
              <a:defRPr dirty="0" lang="en-US" sz="1400"/>
            </a:pPr>
            <a:r>
              <a:rPr b="0" baseline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>Former QA Analyst Transitioning to Data Scientist</a:t>
            </a:r>
          </a:p>
          <a:p>
            <a:pPr>
              <a:defRPr dirty="0" lang="en-US" sz="1400"/>
            </a:pPr>
            <a:r>
              <a:rPr b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>With a background in </a:t>
            </a:r>
          </a:p>
          <a:p>
            <a:pPr>
              <a:defRPr dirty="0" lang="en-US" sz="1400"/>
            </a:pPr>
            <a:r>
              <a:rPr b="0" baseline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/>
            </a:r>
          </a:p>
          <a:p>
            <a:pPr>
              <a:defRPr dirty="0" lang="en-US" sz="1400"/>
            </a:pPr>
            <a:r>
              <a:rPr b="0" baseline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>🎓</a:t>
            </a:r>
            <a:r>
              <a:rPr b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>Electronics and Instrumentation Engineering</a:t>
            </a:r>
          </a:p>
          <a:p>
            <a:pPr>
              <a:defRPr dirty="0" lang="en-US" sz="1400"/>
            </a:pPr>
            <a:r>
              <a:rPr b="0" baseline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/>
            </a:r>
          </a:p>
          <a:p>
            <a:pPr>
              <a:defRPr dirty="0" lang="en-US" sz="1400"/>
            </a:pPr>
            <a:r>
              <a:rPr b="0" baseline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>📊 </a:t>
            </a:r>
            <a:r>
              <a:rPr b="0" baseline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>Passionate about translating data </a:t>
            </a:r>
          </a:p>
          <a:p>
            <a:pPr>
              <a:defRPr dirty="0" lang="en-US" sz="1400"/>
            </a:pPr>
            <a:r>
              <a:rPr b="0" baseline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>      </a:t>
            </a:r>
            <a:r>
              <a:rPr b="0" baseline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>into actionable insights</a:t>
            </a:r>
          </a:p>
          <a:p>
            <a:pPr>
              <a:defRPr dirty="0" lang="en-US" sz="1400"/>
            </a:pPr>
            <a:r>
              <a:rPr b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/>
            </a:r>
          </a:p>
          <a:p>
            <a:pPr>
              <a:defRPr dirty="0" lang="en-US" sz="1400"/>
            </a:pPr>
            <a:r>
              <a:rPr b="0" baseline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>🌐 </a:t>
            </a:r>
            <a:r>
              <a:rPr b="0" baseline="0" cap="none" dirty="0" i="0" lang="en-US" strike="noStrike" sz="1300" u="none">
                <a:solidFill>
                  <a:schemeClr val="tx1"/>
                </a:solidFill>
                <a:latin typeface="Averia Serif Libre"/>
              </a:rPr>
              <a:t>Striving to contribute to a cleaner, healthier future</a:t>
            </a:r>
            <a:endParaRPr b="0" baseline="0" cap="none" dirty="0" i="0" lang="en-US" strike="noStrike" sz="1300" u="none">
              <a:solidFill>
                <a:schemeClr val="tx1"/>
              </a:solidFill>
              <a:latin typeface="Averia Serif Libre"/>
            </a:endParaRPr>
          </a:p>
        </p:txBody>
      </p:sp>
    </p:spTree>
    <p:extLst>
      <p:ext uri="{A0AE7815-4962-49B2-9555-B47C92B5F8B2}">
        <p14:creationId xmlns:p14="http://schemas.microsoft.com/office/powerpoint/2010/main" val="1704953886965"/>
      </p:ext>
    </p:extLst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2">
    <p:bg>
      <p:bgPr>
        <a:gradFill rotWithShape="1">
          <a:gsLst>
            <a:gs pos="0">
              <a:schemeClr val="accent3">
                <a:tint val="100000"/>
                <a:shade val="50000"/>
                <a:satMod val="120000"/>
              </a:schemeClr>
            </a:gs>
            <a:gs pos="50000">
              <a:schemeClr val="accent3">
                <a:tint val="75000"/>
                <a:shade val="75000"/>
                <a:satMod val="115000"/>
              </a:schemeClr>
            </a:gs>
            <a:gs pos="100000">
              <a:schemeClr val="accent3">
                <a:tint val="50000"/>
                <a:shade val="100000"/>
                <a:satMod val="115000"/>
              </a:schemeClr>
            </a:gs>
          </a:gsLst>
          <a:path path="circle">
            <a:fillToRect b="0" l="100000" r="0" t="0"/>
          </a:path>
          <a:tileRect b="0" l="0" r="0" t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676EA164-AA6E-4D1C-98CC-B1A8574156EC}">
                <a16:creationId xmlns:a16="http://schemas.microsoft.com/office/drawing/2010/main" id="{74D6D1ED-732A-4F76-95E3-26A93BAA50A4}"/>
              </a:ext>
            </a:extLst>
          </p:cNvPr>
          <p:cNvSpPr/>
          <p:nvPr>
            <p:ph idx="21" type="title"/>
          </p:nvPr>
        </p:nvSpPr>
        <p:spPr/>
        <p:txBody>
          <a:bodyPr rtlCol="0" vert="horz">
            <a:noAutofit/>
          </a:bodyPr>
          <a:lstStyle/>
          <a:p>
            <a:pPr/>
            <a:r>
              <a:rPr dirty="0" lang="en-US" sz="4000"/>
              <a:t>Problem Statement ?</a:t>
            </a:r>
            <a:endParaRPr dirty="0" lang="en-US" sz="4000"/>
          </a:p>
        </p:txBody>
      </p:sp>
      <p:sp>
        <p:nvSpPr>
          <p:cNvPr id="3" name="Slide Number Placeholder 5">
            <a:extLst>
              <a:ext uri="{38D26039-7511-4C51-84E8-18BE4F658623}">
                <a16:creationId xmlns:a16="http://schemas.microsoft.com/office/drawing/2010/main" id="{53F6CF15-A0E1-46ED-82B6-6EBAD3A1BB4D}"/>
              </a:ext>
            </a:extLst>
          </p:cNvPr>
          <p:cNvSpPr>
            <a:spLocks noGrp="true"/>
          </p:cNvSpPr>
          <p:nvPr>
            <p:ph idx="20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5E167BCB-B9AF-42D3-8BDC-FBB0D505FFAF}" type="slidenum"/>
            <a:endParaRPr dirty="0" lang="en-US"/>
          </a:p>
        </p:txBody>
      </p:sp>
      <p:sp>
        <p:nvSpPr>
          <p:cNvPr hidden="false" id="4" name="">
            <a:extLst>
              <a:ext uri="{4326840E-5FD6-499E-BECE-75B1E3BB0410}">
                <a16:creationId xmlns:a16="http://schemas.microsoft.com/office/drawing/2010/main" id="{1AB86A8C-B4C1-4404-AC55-E2DB6711849A}"/>
              </a:ext>
            </a:extLst>
          </p:cNvPr>
          <p:cNvSpPr txBox="1">
            <a:spLocks noGrp="true"/>
          </p:cNvSpPr>
          <p:nvPr/>
        </p:nvSpPr>
        <p:spPr>
          <a:xfrm rot="0">
            <a:off x="409575" y="1331823"/>
            <a:ext cx="4276591" cy="1085659"/>
          </a:xfrm>
          <a:prstGeom prst="rect">
            <a:avLst/>
          </a:prstGeom>
          <a:ln w="0">
            <a:noFill/>
            <a:round/>
          </a:ln>
          <a:effectLst/>
        </p:spPr>
        <p:txBody>
          <a:bodyPr anchor="t" bIns="45720" lIns="91440" numCol="1" rIns="91440" rtlCol="0" spcCol="0" tIns="45720" vert="horz">
            <a:noAutofit/>
          </a:bodyPr>
          <a:lstStyle>
            <a:lvl1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  <a:lvl2pPr algn="l" indent="-228600" lvl="1" marL="685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2pPr>
            <a:lvl3pPr algn="l" indent="-228600" lvl="2" marL="1143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3pPr>
            <a:lvl4pPr algn="l" indent="-228600" lvl="3" marL="1600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4pPr>
            <a:lvl5pPr algn="l" indent="-228600" lvl="4" marL="20574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5pPr>
            <a:lvl6pPr algn="l" indent="-228600" lvl="5" marL="25146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indent="-228600" lvl="6" marL="2971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indent="-228600" lvl="7" marL="3429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indent="-228600" lvl="8" marL="3886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b="0" dirty="0" lang="en-US" sz="1200">
                <a:solidFill>
                  <a:schemeClr val="tx1"/>
                </a:solidFill>
                <a:latin typeface="Averia Serif Libre"/>
              </a:rPr>
              <a:t>By predicting next-day air quality, how can we empower decisi</a:t>
            </a:r>
            <a:r>
              <a:rPr b="0" dirty="0" lang="en-US" sz="1200">
                <a:solidFill>
                  <a:schemeClr val="tx1"/>
                </a:solidFill>
                <a:latin typeface="Averia Serif Libre"/>
              </a:rPr>
              <a:t>on-makers with actionable insights to implement timely measures and safeguard urban environments effectively?</a:t>
            </a:r>
          </a:p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rPr>
              <a:t> </a:t>
            </a:r>
          </a:p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rPr>
              <a:t/>
            </a:r>
            <a:endParaRPr dirty="0" lang="en-US" sz="1200">
              <a:solidFill>
                <a:schemeClr val="bg2">
                  <a:lumMod val="50000"/>
                </a:schemeClr>
              </a:solidFill>
              <a:latin typeface="Rubik-light"/>
            </a:endParaRPr>
          </a:p>
        </p:txBody>
      </p:sp>
      <p:sp>
        <p:nvSpPr>
          <p:cNvPr hidden="false" id="5" name="">
            <a:extLst>
              <a:ext uri="{B6C46EBD-EE42-4F52-8B7E-C0B47C3B4A3A}">
                <a16:creationId xmlns:a16="http://schemas.microsoft.com/office/drawing/2010/main" id="{89E9FA5F-9E4A-4794-9FBB-A3E4B7D13A34}"/>
              </a:ext>
            </a:extLst>
          </p:cNvPr>
          <p:cNvSpPr txBox="1">
            <a:spLocks noGrp="true"/>
          </p:cNvSpPr>
          <p:nvPr/>
        </p:nvSpPr>
        <p:spPr>
          <a:xfrm flipH="false" flipV="false" rot="0">
            <a:off x="409575" y="2599925"/>
            <a:ext cx="4724400" cy="533400"/>
          </a:xfrm>
          <a:prstGeom prst="rect">
            <a:avLst/>
          </a:prstGeom>
          <a:ln w="0">
            <a:noFill/>
            <a:round/>
          </a:ln>
          <a:effectLst/>
        </p:spPr>
        <p:txBody>
          <a:bodyPr anchor="t" bIns="45720" lIns="91440" numCol="1" rIns="91440" rtlCol="0" spcCol="0" tIns="45720" vert="horz">
            <a:noAutofit/>
          </a:bodyPr>
          <a:lstStyle>
            <a:lvl1pPr algn="l" lvl="0" marL="0" rtl="false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dirty="0" lang="en-US" sz="4000">
                <a:solidFill>
                  <a:schemeClr val="accent5"/>
                </a:solidFill>
                <a:latin typeface="Anton"/>
              </a:defRPr>
            </a:lvl1pPr>
            <a:lvl2pPr algn="l" lvl="1" marL="4572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2pPr>
            <a:lvl3pPr algn="l" lvl="2" marL="9144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3pPr>
            <a:lvl4pPr algn="l" lvl="3" marL="13716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4pPr>
            <a:lvl5pPr algn="l" lvl="4" marL="18288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5pPr>
            <a:lvl6pPr algn="l" lvl="5" marL="22860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lvl="6" marL="27432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lvl="7" marL="32004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lvl="8" marL="36576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l" lvl="0" marL="0" rtl="false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dirty="0" lang="en-US" sz="4000">
                <a:solidFill>
                  <a:schemeClr val="accent5"/>
                </a:solidFill>
                <a:latin typeface="Anton"/>
              </a:rPr>
              <a:t>Proposed</a:t>
            </a:r>
            <a:r>
              <a:rPr dirty="0" lang="en-US" sz="4000">
                <a:solidFill>
                  <a:schemeClr val="accent5"/>
                </a:solidFill>
                <a:latin typeface="Anton"/>
              </a:rPr>
              <a:t> Solution </a:t>
            </a:r>
            <a:endParaRPr dirty="0" lang="en-US" sz="4000">
              <a:solidFill>
                <a:schemeClr val="accent5"/>
              </a:solidFill>
              <a:latin typeface="Anton"/>
            </a:endParaRPr>
          </a:p>
        </p:txBody>
      </p:sp>
      <p:sp>
        <p:nvSpPr>
          <p:cNvPr hidden="false" id="6" name="">
            <a:extLst>
              <a:ext uri="{115BF948-A927-4842-B363-30FFBED4BD27}">
                <a16:creationId xmlns:a16="http://schemas.microsoft.com/office/drawing/2010/main" id="{733CCC7F-E248-4025-9599-4A1D6ED0056E}"/>
              </a:ext>
            </a:extLst>
          </p:cNvPr>
          <p:cNvSpPr txBox="1">
            <a:spLocks noGrp="true"/>
          </p:cNvSpPr>
          <p:nvPr/>
        </p:nvSpPr>
        <p:spPr>
          <a:xfrm rot="0">
            <a:off x="409575" y="3314700"/>
            <a:ext cx="4276591" cy="1085659"/>
          </a:xfrm>
          <a:prstGeom prst="rect">
            <a:avLst/>
          </a:prstGeom>
          <a:ln w="0">
            <a:noFill/>
            <a:round/>
          </a:ln>
          <a:effectLst/>
        </p:spPr>
        <p:txBody>
          <a:bodyPr anchor="t" bIns="45720" lIns="91440" numCol="1" rIns="91440" rtlCol="0" spcCol="0" tIns="45720" vert="horz">
            <a:noAutofit/>
          </a:bodyPr>
          <a:lstStyle>
            <a:lvl1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  <a:def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defRPr>
            </a:lvl1pPr>
            <a:lvl2pPr algn="l" indent="-228600" lvl="1" marL="685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2pPr>
            <a:lvl3pPr algn="l" indent="-228600" lvl="2" marL="1143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3pPr>
            <a:lvl4pPr algn="l" indent="-228600" lvl="3" marL="1600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4pPr>
            <a:lvl5pPr algn="l" indent="-228600" lvl="4" marL="20574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5pPr>
            <a:lvl6pPr algn="l" indent="-228600" lvl="5" marL="25146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indent="-228600" lvl="6" marL="29718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indent="-228600" lvl="7" marL="34290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indent="-228600" lvl="8" marL="3886200" rtl="false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 typeface="Arial"/>
              <a:buChar char="•"/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b="0" dirty="0" lang="en-US" sz="1200">
                <a:solidFill>
                  <a:schemeClr val="tx1"/>
                </a:solidFill>
                <a:latin typeface="Averia Serif Libre"/>
              </a:rPr>
              <a:t>Implementing a data-driven model to accurately predict next-day air quality index empowering informed decision-making for a healthier environment.</a:t>
            </a:r>
          </a:p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rPr>
              <a:t> </a:t>
            </a:r>
          </a:p>
          <a:p>
            <a:pPr algn="l" indent="0" lvl="0" marL="0" rtl="false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Arial"/>
              <a:buNone/>
            </a:pPr>
            <a:r>
              <a:rPr dirty="0" lang="en-US" sz="1200">
                <a:solidFill>
                  <a:schemeClr val="bg2">
                    <a:lumMod val="50000"/>
                  </a:schemeClr>
                </a:solidFill>
                <a:latin typeface="Rubik-light"/>
              </a:rPr>
              <a:t/>
            </a:r>
            <a:endParaRPr dirty="0" lang="en-US" sz="1200">
              <a:solidFill>
                <a:schemeClr val="bg2">
                  <a:lumMod val="50000"/>
                </a:schemeClr>
              </a:solidFill>
              <a:latin typeface="Rubik-light"/>
            </a:endParaRPr>
          </a:p>
        </p:txBody>
      </p:sp>
      <p:pic>
        <p:nvPicPr>
          <p:cNvPr id="7" name="">
            <a:extLst>
              <a:ext uri="{E01860D3-3939-4DA8-A0F9-92B4A7437D3A}">
                <a16:creationId xmlns:a16="http://schemas.microsoft.com/office/drawing/2010/main" id="{E9C8E916-EE22-44A6-8090-F2A7EF3DA0E2}"/>
              </a:ext>
            </a:extLst>
          </p:cNvPr>
          <p:cNvPicPr>
            <a:picLocks noChangeAspect="true"/>
          </p:cNvPicPr>
          <p:nvPr/>
        </p:nvPicPr>
        <p:blipFill>
          <a:blip r:embed="rId2">
            <a:lum bright="0" contrast="0"/>
            <a:extLst>
              <a:ext uri="{C39C9621-BB57-441E-84E5-39A4BFF2E182}">
                <a14:imgProps xmlns:a14="http://schemas.microsoft.com/office/drawing/2010/main">
                  <a14:imgLayer>
                    <a14:imgEffect>
                      <a14:brightnessContrast bright="0" contrast="0"/>
                    </a14:imgEffect>
                  </a14:imgLayer>
                </a14:imgProps>
              </a:ext>
              <a:ext uri="{743FAD47-325C-4CD6-B263-E46D4AA685FD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false" flipV="false" rot="0">
            <a:off x="4740478" y="538705"/>
            <a:ext cx="4065241" cy="4065241"/>
          </a:xfrm>
          <a:prstGeom prst="ellipse">
            <a:avLst/>
          </a:prstGeom>
          <a:noFill/>
          <a:ln cap="flat" w="11430">
            <a:solidFill>
              <a:srgbClr val="000000">
                <a:alpha val="100000"/>
              </a:srgbClr>
            </a:solidFill>
            <a:prstDash val="solid"/>
            <a:round/>
          </a:ln>
          <a:effectLst>
            <a:outerShdw blurRad="50800" dir="2700000" dist="0">
              <a:srgbClr val="5b5b5b">
                <a:alpha val="39999"/>
              </a:srgbClr>
            </a:outerShdw>
          </a:effectLst>
        </p:spPr>
      </p:pic>
    </p:spTree>
    <p:extLst>
      <p:ext uri="{464E1233-BA17-4CCD-89A6-25E2328C9E44}">
        <p14:creationId xmlns:p14="http://schemas.microsoft.com/office/powerpoint/2010/main" val="1704953886967"/>
      </p:ext>
    </p:extLst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6">
    <p:bg>
      <p:bgPr>
        <a:gradFill rotWithShape="1">
          <a:gsLst>
            <a:gs pos="0">
              <a:schemeClr val="accent6">
                <a:tint val="100000"/>
                <a:shade val="50000"/>
                <a:satMod val="120000"/>
              </a:schemeClr>
            </a:gs>
            <a:gs pos="50000">
              <a:schemeClr val="accent3">
                <a:lumMod val="90000"/>
              </a:schemeClr>
            </a:gs>
            <a:gs pos="100000">
              <a:schemeClr val="accent6">
                <a:tint val="50000"/>
                <a:shade val="100000"/>
                <a:satMod val="115000"/>
              </a:schemeClr>
            </a:gs>
          </a:gsLst>
          <a:path path="circle">
            <a:fillToRect b="0" l="0" r="0" t="0"/>
          </a:path>
          <a:tileRect b="0" l="0" r="0" t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0AD23049-D503-4362-A8EF-7D323FBE63C9}">
                <a16:creationId xmlns:a16="http://schemas.microsoft.com/office/drawing/2010/main" id="{8C4F431A-F966-4158-8BCF-9E2E47216218}"/>
              </a:ext>
            </a:extLst>
          </p:cNvPr>
          <p:cNvSpPr>
            <a:spLocks noGrp="true"/>
          </p:cNvSpPr>
          <p:nvPr>
            <p:ph idx="1" type="body"/>
          </p:nvPr>
        </p:nvSpPr>
        <p:spPr/>
        <p:txBody>
          <a:bodyPr rtlCol="0"/>
          <a:lstStyle/>
          <a:p>
            <a:pPr/>
            <a:r>
              <a:rPr dirty="0" err="1" lang="en-US"/>
              <a:t/>
            </a:r>
          </a:p>
          <a:p>
            <a:pPr/>
            <a:r>
              <a:rPr dirty="0" lang="en-US"/>
              <a:t> </a:t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">
            <a:extLst>
              <a:ext uri="{CE873B32-9F47-47C9-A988-7548C2EB7CC7}">
                <a16:creationId xmlns:a16="http://schemas.microsoft.com/office/drawing/2010/main" id="{9B9DA9A1-5050-41A1-903B-5B791BFCAE16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1666551" y="377028"/>
            <a:ext cx="6405705" cy="533400"/>
          </a:xfrm>
        </p:spPr>
        <p:txBody>
          <a:bodyPr rtlCol="0"/>
          <a:lstStyle/>
          <a:p>
            <a:pPr/>
            <a:r>
              <a:rPr b="0" baseline="0" cap="none" dirty="0" i="0" lang="en-US" strike="noStrike" sz="4000" u="none">
                <a:solidFill>
                  <a:schemeClr val="accent5"/>
                </a:solidFill>
                <a:latin typeface="Anton"/>
              </a:rPr>
              <a:t>Unveiling Air Quality Trends</a:t>
            </a:r>
            <a:endParaRPr b="0" baseline="0" cap="none" dirty="0" i="0" lang="en-US" strike="noStrike" sz="4000" u="none">
              <a:solidFill>
                <a:schemeClr val="accent5"/>
              </a:solidFill>
              <a:latin typeface="Anton"/>
            </a:endParaRPr>
          </a:p>
        </p:txBody>
      </p:sp>
      <p:sp>
        <p:nvSpPr>
          <p:cNvPr id="4" name="Slide Number Placeholder 5">
            <a:extLst>
              <a:ext uri="{53F9070A-0DB2-4F86-AA53-6E352331FCE7}">
                <a16:creationId xmlns:a16="http://schemas.microsoft.com/office/drawing/2010/main" id="{661F379D-5FC9-40CB-B1C7-6D51938402F8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C972E6E6-2C96-4B93-A3B1-55E695651F0B}" type="slidenum"/>
            <a:endParaRPr dirty="0" lang="en-US"/>
          </a:p>
        </p:txBody>
      </p:sp>
      <p:pic>
        <p:nvPicPr>
          <p:cNvPr id="5" name="">
            <a:extLst>
              <a:ext uri="{BE926EC0-CF05-4F60-9872-66D747A062A0}">
                <a16:creationId xmlns:a16="http://schemas.microsoft.com/office/drawing/2010/main" id="{7BB3397F-314F-4AEF-9066-2BA63CC76450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601246" y="1096822"/>
            <a:ext cx="7941507" cy="3923719"/>
          </a:xfrm>
          <a:prstGeom prst="rect">
            <a:avLst/>
          </a:prstGeom>
          <a:noFill/>
        </p:spPr>
      </p:pic>
    </p:spTree>
    <p:extLst>
      <p:ext uri="{EE81BEF6-E4D4-46C2-85E6-4152216AC37F}">
        <p14:creationId xmlns:p14="http://schemas.microsoft.com/office/powerpoint/2010/main" val="1704953886968"/>
      </p:ext>
    </p:extLst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6">
    <p:bg>
      <p:bgPr>
        <a:gradFill rotWithShape="1">
          <a:gsLst>
            <a:gs pos="0">
              <a:schemeClr val="accent6">
                <a:tint val="100000"/>
                <a:satMod val="130000"/>
              </a:schemeClr>
            </a:gs>
            <a:gs pos="50000">
              <a:schemeClr val="accent3">
                <a:tint val="75000"/>
                <a:satMod val="130000"/>
              </a:schemeClr>
            </a:gs>
            <a:gs pos="100000">
              <a:schemeClr val="accent6">
                <a:tint val="50000"/>
                <a:satMod val="130000"/>
              </a:schemeClr>
            </a:gs>
          </a:gsLst>
          <a:path path="circle">
            <a:fillToRect b="0" l="100000" r="0" t="0"/>
          </a:path>
          <a:tileRect b="0" l="0" r="0" t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EED1F270-BFD7-492C-AB9F-4426E807EFE7}">
                <a16:creationId xmlns:a16="http://schemas.microsoft.com/office/drawing/2010/main" id="{C6C21B89-3F9F-4FFB-BF03-73D4F962D9B8}"/>
              </a:ext>
            </a:extLst>
          </p:cNvPr>
          <p:cNvSpPr>
            <a:spLocks noGrp="true"/>
          </p:cNvSpPr>
          <p:nvPr>
            <p:ph idx="1" type="body"/>
          </p:nvPr>
        </p:nvSpPr>
        <p:spPr/>
        <p:txBody>
          <a:bodyPr rtlCol="0"/>
          <a:lstStyle/>
          <a:p>
            <a:pPr/>
            <a:r>
              <a:rPr dirty="0" err="1" lang="en-US"/>
              <a:t/>
            </a:r>
          </a:p>
          <a:p>
            <a:pPr/>
            <a:r>
              <a:rPr dirty="0" lang="en-US"/>
              <a:t> </a:t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">
            <a:extLst>
              <a:ext uri="{AE64D2FE-5DB2-4544-8450-0EA6F13D1891}">
                <a16:creationId xmlns:a16="http://schemas.microsoft.com/office/drawing/2010/main" id="{1968B606-58DA-4DD7-94A3-5F51927FD643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2623394" y="377028"/>
            <a:ext cx="6405705" cy="533400"/>
          </a:xfrm>
        </p:spPr>
        <p:txBody>
          <a:bodyPr rtlCol="0"/>
          <a:lstStyle/>
          <a:p>
            <a:pPr/>
            <a:r>
              <a:rPr b="0" baseline="0" cap="none" dirty="0" i="0" lang="en-US" strike="noStrike" sz="4000" u="none">
                <a:solidFill>
                  <a:schemeClr val="accent5"/>
                </a:solidFill>
                <a:latin typeface="Anton"/>
              </a:rPr>
              <a:t>Weekly Rhythms</a:t>
            </a:r>
            <a:endParaRPr b="0" baseline="0" cap="none" dirty="0" i="0" lang="en-US" strike="noStrike" sz="4000" u="none">
              <a:solidFill>
                <a:schemeClr val="accent5"/>
              </a:solidFill>
              <a:latin typeface="Anton"/>
            </a:endParaRPr>
          </a:p>
        </p:txBody>
      </p:sp>
      <p:sp>
        <p:nvSpPr>
          <p:cNvPr id="4" name="Slide Number Placeholder 5">
            <a:extLst>
              <a:ext uri="{2587D8E0-DE66-46B8-AB4E-8FB67787C0D7}">
                <a16:creationId xmlns:a16="http://schemas.microsoft.com/office/drawing/2010/main" id="{9297F3A1-B038-47D2-B545-9B8217D6352B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E07A1CAA-A1AD-47A7-A96C-2509084D833A}" type="slidenum"/>
            <a:endParaRPr dirty="0" lang="en-US"/>
          </a:p>
        </p:txBody>
      </p:sp>
      <p:pic>
        <p:nvPicPr>
          <p:cNvPr id="5" name="">
            <a:extLst>
              <a:ext uri="{E7D3ADED-4EA3-4CC4-B4BA-E1601F31E942}">
                <a16:creationId xmlns:a16="http://schemas.microsoft.com/office/drawing/2010/main" id="{A9542D4D-CE41-4669-A333-9479E86D088C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626754" y="1114034"/>
            <a:ext cx="7890491" cy="4028617"/>
          </a:xfrm>
          <a:prstGeom prst="rect">
            <a:avLst/>
          </a:prstGeom>
          <a:noFill/>
        </p:spPr>
      </p:pic>
    </p:spTree>
    <p:extLst>
      <p:ext uri="{2C9D61B9-9E3E-4F00-B0D3-FAC3114BA4A2}">
        <p14:creationId xmlns:p14="http://schemas.microsoft.com/office/powerpoint/2010/main" val="1704953886969"/>
      </p:ext>
    </p:extLst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6">
    <p:bg>
      <p:bgPr>
        <a:gradFill rotWithShape="1">
          <a:gsLst>
            <a:gs pos="0">
              <a:schemeClr val="accent3">
                <a:tint val="100000"/>
                <a:satMod val="130000"/>
              </a:schemeClr>
            </a:gs>
            <a:gs pos="50000">
              <a:schemeClr val="accent3">
                <a:tint val="75000"/>
                <a:satMod val="130000"/>
              </a:schemeClr>
            </a:gs>
            <a:gs pos="100000">
              <a:schemeClr val="accent3">
                <a:tint val="50000"/>
                <a:satMod val="13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4">
            <a:extLst>
              <a:ext uri="{2F972E58-B2CA-4EBD-83BF-C2B4C2EBF09B}">
                <a16:creationId xmlns:a16="http://schemas.microsoft.com/office/drawing/2010/main" id="{5F68C42E-C1DD-42BA-8D51-5739B87474A3}"/>
              </a:ext>
            </a:extLst>
          </p:cNvPr>
          <p:cNvSpPr>
            <a:spLocks noGrp="true"/>
          </p:cNvSpPr>
          <p:nvPr>
            <p:ph idx="1" type="body"/>
          </p:nvPr>
        </p:nvSpPr>
        <p:spPr/>
        <p:txBody>
          <a:bodyPr rtlCol="0"/>
          <a:lstStyle/>
          <a:p>
            <a:pPr/>
            <a:r>
              <a:rPr dirty="0" lang="en-US"/>
              <a:t/>
            </a:r>
          </a:p>
          <a:p>
            <a:pPr/>
            <a:r>
              <a:rPr dirty="0" lang="en-US"/>
              <a:t/>
            </a:r>
            <a:endParaRPr dirty="0" lang="en-US"/>
          </a:p>
        </p:txBody>
      </p:sp>
      <p:sp>
        <p:nvSpPr>
          <p:cNvPr id="3" name="">
            <a:extLst>
              <a:ext uri="{7C09C9A0-6AC7-4AAF-A28E-BD0C00BDB34D}">
                <a16:creationId xmlns:a16="http://schemas.microsoft.com/office/drawing/2010/main" id="{3A32A032-06D3-4167-918F-4F7CEA366F0D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403059" y="255355"/>
            <a:ext cx="1208655" cy="533400"/>
          </a:xfrm>
        </p:spPr>
        <p:txBody>
          <a:bodyPr rtlCol="0"/>
          <a:lstStyle/>
          <a:p>
            <a:pPr/>
            <a:r>
              <a:rPr dirty="0" lang="en-US"/>
              <a:t>Data</a:t>
            </a:r>
            <a:endParaRPr dirty="0" lang="en-US"/>
          </a:p>
        </p:txBody>
      </p:sp>
      <p:sp>
        <p:nvSpPr>
          <p:cNvPr id="4" name="Slide Number Placeholder 5">
            <a:extLst>
              <a:ext uri="{378E6D79-6696-4792-9061-678F97622203}">
                <a16:creationId xmlns:a16="http://schemas.microsoft.com/office/drawing/2010/main" id="{3896F69B-2E6D-4249-BE9F-02860E8A8B66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FDFDA5B6-08E9-482C-8986-D60E0B9F6C69}" type="slidenum"/>
            <a:endParaRPr dirty="0" lang="en-US"/>
          </a:p>
        </p:txBody>
      </p:sp>
      <p:pic>
        <p:nvPicPr>
          <p:cNvPr id="5" name="">
            <a:extLst>
              <a:ext uri="{B5D3EF90-50AC-40AC-A65E-47A377A27FAB}">
                <a16:creationId xmlns:a16="http://schemas.microsoft.com/office/drawing/2010/main" id="{137C87B5-0D51-4AAE-A868-3404A5D915EB}"/>
              </a:ext>
            </a:extLst>
          </p:cNvPr>
          <p:cNvPicPr>
            <a:picLocks noChangeAspect="true"/>
          </p:cNvPicPr>
          <p:nvPr/>
        </p:nvPicPr>
        <p:blipFill>
          <a:blip r:embed="rId2">
            <a:lum bright="0" contrast="0"/>
            <a:extLst>
              <a:ext uri="{9C423359-4D64-4948-A5B2-1B1C60EFBBD2}">
                <a14:imgProps xmlns:a14="http://schemas.microsoft.com/office/drawing/2010/main">
                  <a14:imgLayer>
                    <a14:imgEffect>
                      <a14:brightnessContrast bright="0" contrast="0"/>
                    </a14:imgEffect>
                  </a14:imgLayer>
                </a14:imgProps>
              </a:ext>
              <a:ext uri="{8C99FE50-F145-4C6D-AA19-D5499ADEFDB0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false" flipV="false" rot="0">
            <a:off x="1611715" y="190947"/>
            <a:ext cx="7068874" cy="4760756"/>
          </a:xfrm>
          <a:prstGeom prst="rect">
            <a:avLst/>
          </a:prstGeom>
          <a:noFill/>
          <a:ln cap="flat" w="19050">
            <a:solidFill>
              <a:srgbClr val="ffffff">
                <a:alpha val="100000"/>
              </a:srgbClr>
            </a:solidFill>
            <a:prstDash val="solid"/>
            <a:miter lim="800000"/>
          </a:ln>
          <a:effectLst>
            <a:outerShdw blurRad="50800" dir="2700000" dist="0">
              <a:srgbClr val="5b5b5b">
                <a:alpha val="39999"/>
              </a:srgbClr>
            </a:outerShdw>
          </a:effectLst>
        </p:spPr>
      </p:pic>
      <p:sp>
        <p:nvSpPr>
          <p:cNvPr id="6" name="">
            <a:extLst>
              <a:ext uri="{2CA7FEC9-C010-4D34-AEE5-F5C5E40261BF}">
                <a16:creationId xmlns:a16="http://schemas.microsoft.com/office/drawing/2010/main" id="{06E318C7-EEDA-4696-9C3E-56975BB78FC7}"/>
              </a:ext>
            </a:extLst>
          </p:cNvPr>
          <p:cNvSpPr txBox="1"/>
          <p:nvPr/>
        </p:nvSpPr>
        <p:spPr>
          <a:xfrm flipH="false" flipV="false" rot="0">
            <a:off x="1604952" y="487070"/>
            <a:ext cx="1905000" cy="247611"/>
          </a:xfrm>
          <a:prstGeom prst="rect">
            <a:avLst/>
          </a:prstGeom>
        </p:spPr>
        <p:txBody>
          <a:bodyPr anchor="ctr" bIns="47625" lIns="95250" rIns="95250" rtlCol="0" tIns="47625" vert="horz">
            <a:spAutoFit/>
          </a:bodyPr>
          <a:lstStyle/>
          <a:p>
            <a:pPr>
              <a:defRPr dirty="0" lang="en-US" sz="1500"/>
            </a:pPr>
            <a:r>
              <a:rPr b="1" dirty="0" lang="en-US" sz="1000">
                <a:hlinkClick r:id="rId3"/>
              </a:rPr>
              <a:t>(Kaggle link)</a:t>
            </a:r>
            <a:endParaRPr b="1" dirty="0" lang="en-US" sz="1000">
              <a:hlinkClick r:id="rId4"/>
            </a:endParaRPr>
          </a:p>
        </p:txBody>
      </p:sp>
    </p:spTree>
    <p:extLst>
      <p:ext uri="{A64A85A0-D421-4C6A-8805-5A749239184B}">
        <p14:creationId xmlns:p14="http://schemas.microsoft.com/office/powerpoint/2010/main" val="1704953886970"/>
      </p:ext>
    </p:extLst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6">
    <p:bg>
      <p:bgPr>
        <a:gradFill rotWithShape="1">
          <a:gsLst>
            <a:gs pos="0">
              <a:schemeClr val="accent3">
                <a:tint val="100000"/>
                <a:satMod val="130000"/>
              </a:schemeClr>
            </a:gs>
            <a:gs pos="50000">
              <a:schemeClr val="accent3">
                <a:tint val="75000"/>
                <a:satMod val="130000"/>
              </a:schemeClr>
            </a:gs>
            <a:gs pos="100000">
              <a:schemeClr val="accent3">
                <a:tint val="50000"/>
                <a:satMod val="13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33AE0C69-D969-4EE2-83AC-A5924A935F06}">
                <a16:creationId xmlns:a16="http://schemas.microsoft.com/office/drawing/2010/main" id="{41BC6BA9-87A7-4C91-82FF-BF3A0C98DA8D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1578892" y="259537"/>
            <a:ext cx="8477250" cy="533400"/>
          </a:xfrm>
        </p:spPr>
        <p:txBody>
          <a:bodyPr rtlCol="0"/>
          <a:lstStyle/>
          <a:p>
            <a:pPr/>
            <a:r>
              <a:rPr dirty="0" lang="en-US" sz="4000"/>
              <a:t>Model </a:t>
            </a:r>
            <a:r>
              <a:rPr dirty="0" err="1" lang="en-US" sz="4000"/>
              <a:t>Comparision</a:t>
            </a:r>
            <a:r>
              <a:rPr dirty="0" lang="en-US" sz="4000"/>
              <a:t> on </a:t>
            </a:r>
            <a:r>
              <a:rPr dirty="0" err="1" lang="en-US" sz="4000"/>
              <a:t>PMAE</a:t>
            </a:r>
            <a:endParaRPr dirty="0" err="1" lang="en-US" sz="4000"/>
          </a:p>
        </p:txBody>
      </p:sp>
      <p:sp>
        <p:nvSpPr>
          <p:cNvPr id="3" name="Slide Number Placeholder 5">
            <a:extLst>
              <a:ext uri="{5E7F8820-78B0-44EB-8AD0-9EFC37E1D519}">
                <a16:creationId xmlns:a16="http://schemas.microsoft.com/office/drawing/2010/main" id="{5E7025FE-AAF6-4B0B-8C53-0D632F600A62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F89B8128-D011-434C-AA71-A75257DF5271}" type="slidenum"/>
            <a:endParaRPr dirty="0" lang="en-US"/>
          </a:p>
        </p:txBody>
      </p:sp>
      <p:pic>
        <p:nvPicPr>
          <p:cNvPr id="4" name="">
            <a:extLst>
              <a:ext uri="{F122240B-6A78-4FF4-92EA-984C5EC364C7}">
                <a16:creationId xmlns:a16="http://schemas.microsoft.com/office/drawing/2010/main" id="{8CF39971-F721-4B2E-BE65-B1321B5142AD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1034491" y="880805"/>
            <a:ext cx="7249534" cy="4349715"/>
          </a:xfrm>
          <a:prstGeom prst="rect">
            <a:avLst/>
          </a:prstGeom>
          <a:noFill/>
        </p:spPr>
      </p:pic>
    </p:spTree>
    <p:extLst>
      <p:ext uri="{53C75529-6EEE-4009-B2B4-B13139673A81}">
        <p14:creationId xmlns:p14="http://schemas.microsoft.com/office/powerpoint/2010/main" val="1704953886971"/>
      </p:ext>
    </p:extLst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6">
    <p:bg>
      <p:bgPr>
        <a:gradFill rotWithShape="1">
          <a:gsLst>
            <a:gs pos="0">
              <a:schemeClr val="accent3">
                <a:tint val="100000"/>
                <a:satMod val="130000"/>
              </a:schemeClr>
            </a:gs>
            <a:gs pos="50000">
              <a:schemeClr val="accent3">
                <a:tint val="75000"/>
                <a:satMod val="130000"/>
              </a:schemeClr>
            </a:gs>
            <a:gs pos="100000">
              <a:schemeClr val="accent3">
                <a:tint val="50000"/>
                <a:satMod val="130000"/>
              </a:schemeClr>
            </a:gs>
          </a:gsLst>
          <a:lin ang="16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">
            <a:extLst>
              <a:ext uri="{9A6AC63D-2643-4E35-803B-601D57AA289B}">
                <a16:creationId xmlns:a16="http://schemas.microsoft.com/office/drawing/2010/main" id="{16E106A2-FBD4-49D9-80F3-7C03A32F2DF4}"/>
              </a:ext>
            </a:extLst>
          </p:cNvPr>
          <p:cNvSpPr/>
          <p:nvPr>
            <p:ph idx="5" type="title"/>
          </p:nvPr>
        </p:nvSpPr>
        <p:spPr>
          <a:xfrm flipH="false" flipV="false" rot="0">
            <a:off x="2003355" y="246030"/>
            <a:ext cx="8214998" cy="533400"/>
          </a:xfrm>
        </p:spPr>
        <p:txBody>
          <a:bodyPr rtlCol="0"/>
          <a:lstStyle/>
          <a:p>
            <a:pPr/>
            <a:r>
              <a:rPr dirty="0" lang="en-US" sz="4000"/>
              <a:t>Actual Vs. Predicted </a:t>
            </a:r>
            <a:r>
              <a:rPr dirty="0" err="1" lang="en-US" sz="4000"/>
              <a:t>AQI</a:t>
            </a:r>
            <a:endParaRPr dirty="0" err="1" lang="en-US" sz="4000"/>
          </a:p>
        </p:txBody>
      </p:sp>
      <p:sp>
        <p:nvSpPr>
          <p:cNvPr id="3" name="Slide Number Placeholder 5">
            <a:extLst>
              <a:ext uri="{85EE1BB6-56CA-400F-9A57-4B548514A90C}">
                <a16:creationId xmlns:a16="http://schemas.microsoft.com/office/drawing/2010/main" id="{80B56C65-6835-464F-BC38-77514946B777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65F73E99-6E02-48D5-BCB0-BCAE19E76286}" type="slidenum"/>
            <a:endParaRPr dirty="0" lang="en-US"/>
          </a:p>
        </p:txBody>
      </p:sp>
      <p:pic>
        <p:nvPicPr>
          <p:cNvPr id="4" name="">
            <a:extLst>
              <a:ext uri="{6AE28363-9C9C-4BDB-BA86-CCE391D05D64}">
                <a16:creationId xmlns:a16="http://schemas.microsoft.com/office/drawing/2010/main" id="{6CF19478-71EB-4C27-9E6E-A2FA7D3106C6}"/>
              </a:ext>
            </a:extLst>
          </p:cNvPr>
          <p:cNvPicPr>
            <a:picLocks noChangeAspect="true"/>
          </p:cNvPicPr>
          <p:nvPr/>
        </p:nvPicPr>
        <p:blipFill>
          <a:blip r:embed="rId2">
            <a:alphaModFix amt="100000"/>
          </a:blip>
          <a:stretch>
            <a:fillRect/>
          </a:stretch>
        </p:blipFill>
        <p:spPr>
          <a:xfrm flipH="false" flipV="false" rot="0">
            <a:off x="1021613" y="882186"/>
            <a:ext cx="7100772" cy="4260465"/>
          </a:xfrm>
          <a:prstGeom prst="rect">
            <a:avLst/>
          </a:prstGeom>
          <a:noFill/>
        </p:spPr>
      </p:pic>
    </p:spTree>
    <p:extLst>
      <p:ext uri="{99D9C25C-5586-4910-80BE-1E68F70A8400}">
        <p14:creationId xmlns:p14="http://schemas.microsoft.com/office/powerpoint/2010/main" val="1704953886972"/>
      </p:ext>
    </p:extLst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 showMasterSp="false">
  <p:cSld name="slide16">
    <p:bg>
      <p:bgPr>
        <a:gradFill rotWithShape="1">
          <a:gsLst>
            <a:gs pos="0">
              <a:schemeClr val="accent5">
                <a:tint val="100000"/>
                <a:satMod val="130000"/>
              </a:schemeClr>
            </a:gs>
            <a:gs pos="50000">
              <a:schemeClr val="accent5">
                <a:tint val="75000"/>
                <a:satMod val="130000"/>
              </a:schemeClr>
            </a:gs>
            <a:gs pos="100000">
              <a:schemeClr val="accent3">
                <a:tint val="50000"/>
                <a:satMod val="130000"/>
              </a:schemeClr>
            </a:gs>
          </a:gsLst>
          <a:path path="circle">
            <a:fillToRect b="0" l="100000" r="0" t="100000"/>
          </a:path>
          <a:tileRect b="0" l="0" r="0" t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906E54BF-6A33-4871-B993-672640F64DA0}">
                <a16:creationId xmlns:a16="http://schemas.microsoft.com/office/drawing/2010/main" id="{79AF51D0-B7C6-4913-BABB-063FA4B8EFD0}"/>
              </a:ext>
            </a:extLst>
          </p:cNvPr>
          <p:cNvSpPr>
            <a:spLocks noGrp="true"/>
          </p:cNvSpPr>
          <p:nvPr>
            <p:ph idx="4" sz="quarter" type="sldNum"/>
          </p:nvPr>
        </p:nvSpPr>
        <p:spPr>
          <a:xfrm rot="0">
            <a:off x="8284028" y="4869590"/>
            <a:ext cx="602796" cy="273843"/>
          </a:xfrm>
          <a:prstGeom prst="rect">
            <a:avLst/>
          </a:prstGeom>
        </p:spPr>
        <p:txBody>
          <a:bodyPr rtlCol="0"/>
          <a:lstStyle>
            <a:lvl1pPr algn="r" lvl="0">
              <a:defRPr dirty="0" lang="en-US" sz="1000">
                <a:solidFill>
                  <a:schemeClr val="bg2">
                    <a:lumMod val="50000"/>
                  </a:schemeClr>
                </a:solidFill>
                <a:latin typeface="+mn-lt"/>
              </a:defRPr>
            </a:lvl1pPr>
          </a:lstStyle>
          <a:p>
            <a:pPr/>
            <a:fld id="{494ECFA1-384D-492B-9C69-39D2A73FD9F3}" type="slidenum"/>
            <a:endParaRPr dirty="0" lang="en-US"/>
          </a:p>
        </p:txBody>
      </p:sp>
      <p:sp>
        <p:nvSpPr>
          <p:cNvPr hidden="false" id="3" name="">
            <a:extLst>
              <a:ext uri="{5043DFE6-0F89-49BF-8939-EE172B0C68DB}">
                <a16:creationId xmlns:a16="http://schemas.microsoft.com/office/drawing/2010/main" id="{8DA49AE3-8BE7-4793-AB7E-6A1BDDCFF1D5}"/>
              </a:ext>
            </a:extLst>
          </p:cNvPr>
          <p:cNvSpPr txBox="1">
            <a:spLocks noGrp="true"/>
          </p:cNvSpPr>
          <p:nvPr/>
        </p:nvSpPr>
        <p:spPr>
          <a:xfrm flipH="false" flipV="false" rot="0">
            <a:off x="2510447" y="119643"/>
            <a:ext cx="4556607" cy="345157"/>
          </a:xfrm>
          <a:prstGeom prst="rect">
            <a:avLst/>
          </a:prstGeom>
          <a:ln w="0">
            <a:noFill/>
            <a:round/>
          </a:ln>
          <a:effectLst/>
        </p:spPr>
        <p:txBody>
          <a:bodyPr anchor="t" bIns="45720" lIns="91440" numCol="1" rIns="91440" rtlCol="0" spcCol="0" tIns="45720" vert="horz">
            <a:noAutofit/>
          </a:bodyPr>
          <a:lstStyle>
            <a:lvl1pPr algn="l" lvl="0" marL="0" rtl="false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dirty="0" lang="en-US" sz="4000">
                <a:solidFill>
                  <a:schemeClr val="accent5"/>
                </a:solidFill>
                <a:latin typeface="Anton"/>
              </a:defRPr>
            </a:lvl1pPr>
            <a:lvl2pPr algn="l" lvl="1" marL="4572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2pPr>
            <a:lvl3pPr algn="l" lvl="2" marL="9144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3pPr>
            <a:lvl4pPr algn="l" lvl="3" marL="13716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4pPr>
            <a:lvl5pPr algn="l" lvl="4" marL="18288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5pPr>
            <a:lvl6pPr algn="l" lvl="5" marL="22860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6pPr>
            <a:lvl7pPr algn="l" lvl="6" marL="27432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7pPr>
            <a:lvl8pPr algn="l" lvl="7" marL="32004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8pPr>
            <a:lvl9pPr algn="l" lvl="8" marL="3657600" rtl="fal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dirty="0" lang="en-US" sz="1800">
                <a:solidFill>
                  <a:schemeClr val="tx1"/>
                </a:solidFill>
                <a:latin typeface="Rubik Light"/>
              </a:defRPr>
            </a:lvl9pPr>
          </a:lstStyle>
          <a:p>
            <a:pPr algn="l" lvl="0" marL="0" rtl="false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r>
              <a:rPr dirty="0" lang="en-US" sz="4000">
                <a:solidFill>
                  <a:schemeClr val="accent5"/>
                </a:solidFill>
                <a:latin typeface="Anton"/>
              </a:rPr>
              <a:t>Feature Importance</a:t>
            </a:r>
            <a:endParaRPr dirty="0" lang="en-US" sz="4000">
              <a:solidFill>
                <a:schemeClr val="accent5"/>
              </a:solidFill>
              <a:latin typeface="Anton"/>
            </a:endParaRPr>
          </a:p>
        </p:txBody>
      </p:sp>
      <p:pic>
        <p:nvPicPr>
          <p:cNvPr id="4" name="">
            <a:extLst>
              <a:ext uri="{4E02F650-BAF5-4A19-9383-5429B2425A3D}">
                <a16:creationId xmlns:a16="http://schemas.microsoft.com/office/drawing/2010/main" id="{BBF3613E-F5BA-4356-86B7-D65A4DA21686}"/>
              </a:ext>
            </a:extLst>
          </p:cNvPr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flipH="false" flipV="false" rot="0">
            <a:off x="470430" y="781964"/>
            <a:ext cx="7651375" cy="4087625"/>
          </a:xfrm>
          <a:prstGeom prst="rect">
            <a:avLst/>
          </a:prstGeom>
          <a:noFill/>
        </p:spPr>
      </p:pic>
    </p:spTree>
    <p:extLst>
      <p:ext uri="{9C0A915D-EFBD-4511-9087-BA24211CAAEB}">
        <p14:creationId xmlns:p14="http://schemas.microsoft.com/office/powerpoint/2010/main" val="1704953886973"/>
      </p:ext>
    </p:extLst>
  </p:cSld>
  <p:clrMapOvr>
    <a:masterClrMapping/>
  </p:clrMapOvr>
</p:sld>
</file>

<file path=ppt/tags/tag1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6:0:0" val="2"/>
  <p:tag name="fontWeight:7:0:0" val="2"/>
</p:tagLst>
</file>

<file path=ppt/tags/tag10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4:0:0" val="2"/>
</p:tagLst>
</file>

<file path=ppt/tags/tag11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11:0:0" val="2"/>
</p:tagLst>
</file>

<file path=ppt/tags/tag12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14:0:0" val="2"/>
  <p:tag name="fontWeight:12:0:0" val="2"/>
  <p:tag name="fontWeight:8:0:0" val="2"/>
  <p:tag name="fontWeight:6:0:0" val="2"/>
  <p:tag name="fontWeight:16:0:0" val="2"/>
  <p:tag name="fontWeight:10:0:0" val="2"/>
  <p:tag name="fontWeight:18:0:0" val="2"/>
</p:tagLst>
</file>

<file path=ppt/tags/tag13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13:0:0" val="2"/>
  <p:tag name="fontWeight:8:0:0" val="2"/>
  <p:tag name="fontWeight:6:0:0" val="2"/>
  <p:tag name="fontWeight:17:0:0" val="2"/>
</p:tagLst>
</file>

<file path=ppt/tags/tag14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4:0:0" val="2"/>
</p:tagLst>
</file>

<file path=ppt/tags/tag15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9:0:0" val="2"/>
  <p:tag name="fontWeight:5:0:0" val="2"/>
  <p:tag name="fontWeight:7:0:0" val="2"/>
  <p:tag name="fontWeight:11:0:0" val="2"/>
</p:tagLst>
</file>

<file path=ppt/tags/tag16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4:0:0" val="2"/>
</p:tagLst>
</file>

<file path=ppt/tags/tag17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6:0:0" val="2"/>
</p:tagLst>
</file>

<file path=ppt/tags/tag18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3:0:0" val="2"/>
  <p:tag name="fontWeight:12:0:0" val="2"/>
  <p:tag name="fontWeight:8:0:0" val="2"/>
  <p:tag name="fontWeight:10:0:0" val="2"/>
</p:tagLst>
</file>

<file path=ppt/tags/tag19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9:0:0" val="2"/>
  <p:tag name="fontWeight:5:0:0" val="2"/>
  <p:tag name="fontWeight:7:0:0" val="2"/>
  <p:tag name="fontWeight:11:0:0" val="2"/>
</p:tagLst>
</file>

<file path=ppt/tags/tag2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4:0:0" val="2"/>
  <p:tag name="fontWeight:20:0:0" val="2"/>
  <p:tag name="fontWeight:14:0:0" val="2"/>
  <p:tag name="fontWeight:12:0:0" val="2"/>
  <p:tag name="fontWeight:8:0:0" val="2"/>
  <p:tag name="fontWeight:6:0:0" val="2"/>
  <p:tag name="fontWeight:16:0:0" val="2"/>
  <p:tag name="fontWeight:10:0:0" val="2"/>
  <p:tag name="fontWeight:18:0:0" val="2"/>
</p:tagLst>
</file>

<file path=ppt/tags/tag20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webfont5" val="Rubik-light"/>
</p:tagLst>
</file>

<file path=ppt/tags/tag3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4:0:0" val="2"/>
</p:tagLst>
</file>

<file path=ppt/tags/tag4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7:0:0" val="2"/>
</p:tagLst>
</file>

<file path=ppt/tags/tag5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3:0:0" val="2"/>
  <p:tag name="fontWeight:12:0:0" val="2"/>
  <p:tag name="fontWeight:8:0:0" val="2"/>
  <p:tag name="fontWeight:10:0:0" val="2"/>
</p:tagLst>
</file>

<file path=ppt/tags/tag6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4:0:0" val="2"/>
  <p:tag name="fontWeight:9:0:0" val="2"/>
  <p:tag name="fontWeight:7:0:0" val="2"/>
  <p:tag name="fontWeight:10:0:0" val="2"/>
</p:tagLst>
</file>

<file path=ppt/tags/tag7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6:0:0" val="2"/>
</p:tagLst>
</file>

<file path=ppt/tags/tag8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5:0:0" val="2"/>
</p:tagLst>
</file>

<file path=ppt/tags/tag9.xml><?xml version="1.0" encoding="utf-8"?>
<p:tagLst xmlns:p="http://schemas.openxmlformats.org/presentationml/2006/main"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r="http://schemas.openxmlformats.org/officeDocument/2006/relationships" xmlns:vt="http://schemas.openxmlformats.org/officeDocument/2006/docPropsVTypes">
  <p:tag name="fontWeight:5:0:0" val="2"/>
</p:tagLst>
</file>

<file path=ppt/theme/theme1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Office Theme">
  <a:themeElements>
    <a:clrScheme name="Custom 3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8d0a1"/>
      </a:accent1>
      <a:accent2>
        <a:srgbClr val="b7afa3"/>
      </a:accent2>
      <a:accent3>
        <a:srgbClr val="d0e9e8"/>
      </a:accent3>
      <a:accent4>
        <a:srgbClr val="e5f3f2"/>
      </a:accent4>
      <a:accent5>
        <a:srgbClr val="6d929b"/>
      </a:accent5>
      <a:accent6>
        <a:srgbClr val="f5fafa"/>
      </a:accent6>
      <a:hlink>
        <a:srgbClr val="6d929b"/>
      </a:hlink>
      <a:folHlink>
        <a:srgbClr val="acd1e9"/>
      </a:folHlink>
    </a:clrScheme>
    <a:fontScheme name="Zoho - UX Research">
      <a:majorFont>
        <a:latin typeface="Anton"/>
        <a:ea typeface=""/>
        <a:cs typeface=""/>
      </a:majorFont>
      <a:minorFont>
        <a:latin typeface="Rubik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4999"/>
                <a:lumMod val="110000"/>
              </a:schemeClr>
            </a:gs>
            <a:gs pos="50000">
              <a:schemeClr val="phClr">
                <a:tint val="73000"/>
                <a:satMod val="103000"/>
                <a:lumMod val="104999"/>
              </a:schemeClr>
            </a:gs>
            <a:gs pos="100000">
              <a:schemeClr val="phClr">
                <a:tint val="81000"/>
                <a:satMod val="109000"/>
                <a:lumMod val="104999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cap="flat" w="6350">
          <a:solidFill>
            <a:schemeClr val="phClr"/>
          </a:solidFill>
          <a:prstDash val="solid"/>
          <a:miter lim="800000"/>
        </a:ln>
        <a:ln cap="flat" w="12700">
          <a:solidFill>
            <a:schemeClr val="phClr"/>
          </a:solidFill>
          <a:prstDash val="solid"/>
          <a:miter lim="800000"/>
        </a:ln>
        <a:ln cap="flat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xmlns:c="http://schemas.openxmlformats.org/drawingml/2006/chart" xmlns:cs="http://schemas.microsoft.com/office/drawing/2012/chartStyle" xmlns:ns1="http://schemas.openxmlformats.org/officeDocument/2006/extended-properties" xmlns:p="http://schemas.openxmlformats.org/presentationml/2006/main" xmlns:r="http://schemas.openxmlformats.org/officeDocument/2006/relationships" xmlns:vt="http://schemas.openxmlformats.org/officeDocument/2006/docPropsVTypes" name="Office Theme">
  <a:themeElements>
    <a:clrScheme name="Custom 38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e8d0a1"/>
      </a:accent1>
      <a:accent2>
        <a:srgbClr val="b7afa3"/>
      </a:accent2>
      <a:accent3>
        <a:srgbClr val="d0e9e8"/>
      </a:accent3>
      <a:accent4>
        <a:srgbClr val="e5f3f2"/>
      </a:accent4>
      <a:accent5>
        <a:srgbClr val="6d929b"/>
      </a:accent5>
      <a:accent6>
        <a:srgbClr val="f5fafa"/>
      </a:accent6>
      <a:hlink>
        <a:srgbClr val="6d929b"/>
      </a:hlink>
      <a:folHlink>
        <a:srgbClr val="acd1e9"/>
      </a:folHlink>
    </a:clrScheme>
    <a:fontScheme name="Zoho - UX Research">
      <a:majorFont>
        <a:latin typeface="Anton"/>
        <a:ea typeface=""/>
        <a:cs typeface=""/>
      </a:majorFont>
      <a:minorFont>
        <a:latin typeface="Rubik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4999"/>
                <a:lumMod val="110000"/>
              </a:schemeClr>
            </a:gs>
            <a:gs pos="50000">
              <a:schemeClr val="phClr">
                <a:tint val="73000"/>
                <a:satMod val="103000"/>
                <a:lumMod val="104999"/>
              </a:schemeClr>
            </a:gs>
            <a:gs pos="100000">
              <a:schemeClr val="phClr">
                <a:tint val="81000"/>
                <a:satMod val="109000"/>
                <a:lumMod val="104999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cap="flat" w="6350">
          <a:solidFill>
            <a:schemeClr val="phClr"/>
          </a:solidFill>
          <a:prstDash val="solid"/>
          <a:miter lim="800000"/>
        </a:ln>
        <a:ln cap="flat" w="12700">
          <a:solidFill>
            <a:schemeClr val="phClr"/>
          </a:solidFill>
          <a:prstDash val="solid"/>
          <a:miter lim="800000"/>
        </a:ln>
        <a:ln cap="flat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:Properties xmlns:properties="http://schemas.openxmlformats.org/officeDocument/2006/extended-properties" xmlns:vt="http://schemas.openxmlformats.org/officeDocument/2006/docPropsVTypes">
  <properties:AppVersion>3.0000</properties:AppVersion>
  <properties:ScaleCrop>false</properties:ScaleCrop>
  <properties:Company>Company</properties:Company>
  <properties:LinksUpToDate>false</properties:LinksUpToDate>
  <properties:HyperlinksChanged>false</properties:HyperlinksChanged>
  <properties:PresentationFormat>On-Screen Show (4:3)</properties:PresentationFormat>
  <properties:Application>Zoho Show</properties:Application>
  <properties:SharedDoc>false</properties:SharedDoc>
</properties: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Slide 1</dc:title>
  <cp:revision>1</cp:revision>
  <dc:creator/>
  <cp:lastModifiedBy/>
  <dcterms:created xsi:type="dcterms:W3CDTF">2024-01-04T10:42:51Z</dcterms:created>
  <dcterms:modified xsi:type="dcterms:W3CDTF">2024-01-10T22:03:57Z</dcterms:modified>
</cp:coreProperties>
</file>